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84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75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69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898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04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4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675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750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09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215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31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BC5ED7-DB0E-41A5-B3C1-7A0A27CCA471}" type="datetimeFigureOut">
              <a:rPr lang="id-ID" smtClean="0"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E9EFAE-37D2-45B9-B73A-C10CE6A5822C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84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GIT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748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 for Studying 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Sectional</a:t>
            </a:r>
          </a:p>
          <a:p>
            <a:r>
              <a:rPr lang="en-US" dirty="0" smtClean="0"/>
              <a:t>Longitudinal</a:t>
            </a:r>
          </a:p>
          <a:p>
            <a:r>
              <a:rPr lang="en-US" dirty="0" smtClean="0"/>
              <a:t>Selective Attrition </a:t>
            </a:r>
          </a:p>
          <a:p>
            <a:r>
              <a:rPr lang="en-US" dirty="0" smtClean="0"/>
              <a:t>Sequential Design</a:t>
            </a:r>
          </a:p>
          <a:p>
            <a:r>
              <a:rPr lang="en-US" dirty="0" smtClean="0"/>
              <a:t>Cohort Effect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0031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Zygote</a:t>
            </a:r>
          </a:p>
          <a:p>
            <a:r>
              <a:rPr lang="en-US" dirty="0" smtClean="0"/>
              <a:t>Fetus</a:t>
            </a:r>
          </a:p>
          <a:p>
            <a:r>
              <a:rPr lang="en-US" dirty="0" smtClean="0"/>
              <a:t>Fetal Alcohol Syndrome</a:t>
            </a:r>
          </a:p>
          <a:p>
            <a:endParaRPr lang="en-US" dirty="0"/>
          </a:p>
          <a:p>
            <a:r>
              <a:rPr lang="en-US" dirty="0" smtClean="0"/>
              <a:t>Vision</a:t>
            </a:r>
          </a:p>
          <a:p>
            <a:r>
              <a:rPr lang="en-US" dirty="0" smtClean="0"/>
              <a:t>Hearing</a:t>
            </a:r>
          </a:p>
          <a:p>
            <a:r>
              <a:rPr lang="en-US" dirty="0" smtClean="0"/>
              <a:t>Learning and Memory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0045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Jean Piaget’s View of Cognitive 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</a:t>
            </a:r>
          </a:p>
          <a:p>
            <a:r>
              <a:rPr lang="en-US" dirty="0" smtClean="0"/>
              <a:t>Schemata</a:t>
            </a:r>
          </a:p>
          <a:p>
            <a:r>
              <a:rPr lang="en-US" dirty="0" smtClean="0"/>
              <a:t>Assimilation</a:t>
            </a:r>
          </a:p>
          <a:p>
            <a:r>
              <a:rPr lang="en-US" dirty="0" smtClean="0"/>
              <a:t>Accommodation</a:t>
            </a:r>
          </a:p>
          <a:p>
            <a:r>
              <a:rPr lang="en-US" dirty="0" smtClean="0"/>
              <a:t>Equilibration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611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Piaget’s 4 Stages of Intellectual 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sensorimotor stage (0-2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Preoperational stage (2-7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Concrete operation (7-11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Formal operation stage (11 onward)</a:t>
            </a:r>
          </a:p>
          <a:p>
            <a:endParaRPr lang="en-US" dirty="0"/>
          </a:p>
          <a:p>
            <a:r>
              <a:rPr lang="en-US" dirty="0" smtClean="0"/>
              <a:t>Object permanence</a:t>
            </a:r>
          </a:p>
          <a:p>
            <a:r>
              <a:rPr lang="en-US" dirty="0" smtClean="0"/>
              <a:t>Operations</a:t>
            </a:r>
          </a:p>
          <a:p>
            <a:r>
              <a:rPr lang="en-US" dirty="0" smtClean="0"/>
              <a:t>Egocentric</a:t>
            </a:r>
          </a:p>
          <a:p>
            <a:r>
              <a:rPr lang="en-US" dirty="0" smtClean="0"/>
              <a:t>Conservation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3966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Erikson’s Stages of Human Development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trust vs. mistrust (0-1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Autonomy vs. shame and doubt (1-3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Initiative vs. guilt (3-6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Industry vs. inferiority (6-12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Identity vs. role confusion (early teens)</a:t>
            </a:r>
          </a:p>
          <a:p>
            <a:r>
              <a:rPr lang="en-US" dirty="0" smtClean="0"/>
              <a:t>Intimacy vs. isolation (late teens – early 20s)</a:t>
            </a:r>
          </a:p>
          <a:p>
            <a:r>
              <a:rPr lang="en-US" dirty="0" err="1" smtClean="0"/>
              <a:t>Generativity</a:t>
            </a:r>
            <a:r>
              <a:rPr lang="en-US" dirty="0" smtClean="0"/>
              <a:t> vs. stagnation (late 20s to retirement)</a:t>
            </a:r>
          </a:p>
          <a:p>
            <a:r>
              <a:rPr lang="en-US" dirty="0" smtClean="0"/>
              <a:t>Ego integrity vs. despair (after retirement)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72379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679</TotalTime>
  <Words>154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Development</vt:lpstr>
      <vt:lpstr>Research Design for Studying Development</vt:lpstr>
      <vt:lpstr>Development</vt:lpstr>
      <vt:lpstr>Jean Piaget’s View of Cognitive Development</vt:lpstr>
      <vt:lpstr>Piaget’s 4 Stages of Intellectual Development</vt:lpstr>
      <vt:lpstr>Erikson’s Stages of Human Development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</dc:title>
  <dc:creator>PSI</dc:creator>
  <cp:lastModifiedBy>PSI</cp:lastModifiedBy>
  <cp:revision>8</cp:revision>
  <dcterms:created xsi:type="dcterms:W3CDTF">2018-09-18T13:23:11Z</dcterms:created>
  <dcterms:modified xsi:type="dcterms:W3CDTF">2018-09-19T00:42:12Z</dcterms:modified>
</cp:coreProperties>
</file>