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07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151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24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876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71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957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797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420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257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827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65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5218F8-69F4-4A82-94D4-060AFE230D56}" type="datetimeFigureOut">
              <a:rPr lang="id-ID" smtClean="0"/>
              <a:t>19/09/2018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13D5C55-A542-458C-883E-203A31D80CAA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80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Sensation &amp; Perception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GIT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100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Chemical Senses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Taste</a:t>
            </a:r>
          </a:p>
          <a:p>
            <a:r>
              <a:rPr lang="en-US" dirty="0" smtClean="0"/>
              <a:t>Types of Taste Receptors</a:t>
            </a:r>
          </a:p>
          <a:p>
            <a:r>
              <a:rPr lang="en-US" dirty="0" smtClean="0"/>
              <a:t>Smells</a:t>
            </a:r>
          </a:p>
          <a:p>
            <a:endParaRPr lang="en-US" dirty="0"/>
          </a:p>
          <a:p>
            <a:r>
              <a:rPr lang="en-US" dirty="0" smtClean="0"/>
              <a:t>Synesthesia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6895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Noticeable Difference</a:t>
            </a:r>
          </a:p>
          <a:p>
            <a:r>
              <a:rPr lang="en-US" dirty="0" smtClean="0"/>
              <a:t>Absolute Sensory Threshold</a:t>
            </a:r>
          </a:p>
          <a:p>
            <a:r>
              <a:rPr lang="en-US" dirty="0" smtClean="0"/>
              <a:t>Signal-detection theory</a:t>
            </a:r>
          </a:p>
          <a:p>
            <a:r>
              <a:rPr lang="en-US" dirty="0" smtClean="0"/>
              <a:t>Subliminal perception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1284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Perceiving &amp; Recognizing Patterns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Brightness</a:t>
            </a:r>
          </a:p>
          <a:p>
            <a:r>
              <a:rPr lang="en-US" dirty="0" smtClean="0"/>
              <a:t>The feature-detector approach</a:t>
            </a:r>
          </a:p>
          <a:p>
            <a:r>
              <a:rPr lang="en-US" dirty="0" smtClean="0"/>
              <a:t>Gestalt psychology</a:t>
            </a:r>
          </a:p>
          <a:p>
            <a:r>
              <a:rPr lang="en-US" dirty="0" smtClean="0"/>
              <a:t>Bottom-up process</a:t>
            </a:r>
          </a:p>
          <a:p>
            <a:r>
              <a:rPr lang="en-US" dirty="0" smtClean="0"/>
              <a:t>Top-down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and ground</a:t>
            </a:r>
          </a:p>
          <a:p>
            <a:r>
              <a:rPr lang="en-US" dirty="0" smtClean="0"/>
              <a:t>Reversible figures</a:t>
            </a:r>
          </a:p>
          <a:p>
            <a:r>
              <a:rPr lang="en-US" dirty="0" smtClean="0"/>
              <a:t>Proximity</a:t>
            </a:r>
          </a:p>
          <a:p>
            <a:r>
              <a:rPr lang="en-US" dirty="0" smtClean="0"/>
              <a:t>Similarity</a:t>
            </a:r>
          </a:p>
          <a:p>
            <a:r>
              <a:rPr lang="en-US" dirty="0" smtClean="0"/>
              <a:t>Continuation</a:t>
            </a:r>
          </a:p>
          <a:p>
            <a:r>
              <a:rPr lang="en-US" dirty="0" smtClean="0"/>
              <a:t>Closure</a:t>
            </a:r>
          </a:p>
          <a:p>
            <a:r>
              <a:rPr lang="en-US" dirty="0" smtClean="0"/>
              <a:t>Good figure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8214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Perceiving Movement &amp; Depth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Visual constancy</a:t>
            </a:r>
          </a:p>
          <a:p>
            <a:r>
              <a:rPr lang="en-US" dirty="0" smtClean="0"/>
              <a:t>Induced movement</a:t>
            </a:r>
          </a:p>
          <a:p>
            <a:r>
              <a:rPr lang="en-US" dirty="0" smtClean="0"/>
              <a:t>Stroboscopic movement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Depth perception</a:t>
            </a:r>
          </a:p>
          <a:p>
            <a:r>
              <a:rPr lang="en-US" dirty="0" smtClean="0"/>
              <a:t>Convergence</a:t>
            </a:r>
          </a:p>
          <a:p>
            <a:r>
              <a:rPr lang="en-US" dirty="0" smtClean="0"/>
              <a:t>Binocular cues</a:t>
            </a:r>
          </a:p>
          <a:p>
            <a:r>
              <a:rPr lang="en-US" dirty="0" smtClean="0"/>
              <a:t>Monocular cues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8257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Illusion 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Optical illusion</a:t>
            </a:r>
          </a:p>
          <a:p>
            <a:r>
              <a:rPr lang="en-US" smtClean="0"/>
              <a:t>Moon illusion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4029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72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609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Light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Stimuli</a:t>
            </a:r>
          </a:p>
          <a:p>
            <a:r>
              <a:rPr lang="en-US" dirty="0" smtClean="0"/>
              <a:t>Receptors</a:t>
            </a:r>
          </a:p>
          <a:p>
            <a:r>
              <a:rPr lang="en-US" dirty="0" smtClean="0"/>
              <a:t>Electromagnetic Spectrum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91" y="3438889"/>
            <a:ext cx="5869855" cy="273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5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Eyes</a:t>
            </a:r>
            <a:endParaRPr lang="id-ID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95" y="1825625"/>
            <a:ext cx="4798672" cy="4351338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Pupil</a:t>
            </a:r>
          </a:p>
          <a:p>
            <a:r>
              <a:rPr lang="en-US" dirty="0" smtClean="0"/>
              <a:t>Iris</a:t>
            </a:r>
          </a:p>
          <a:p>
            <a:r>
              <a:rPr lang="en-US" dirty="0" smtClean="0"/>
              <a:t>Vitreous humor</a:t>
            </a:r>
          </a:p>
          <a:p>
            <a:r>
              <a:rPr lang="en-US" dirty="0" smtClean="0"/>
              <a:t>Retina</a:t>
            </a:r>
          </a:p>
          <a:p>
            <a:r>
              <a:rPr lang="en-US" dirty="0" smtClean="0"/>
              <a:t>Cornea</a:t>
            </a:r>
          </a:p>
          <a:p>
            <a:r>
              <a:rPr lang="en-US" dirty="0" smtClean="0"/>
              <a:t>Lens</a:t>
            </a:r>
          </a:p>
          <a:p>
            <a:r>
              <a:rPr lang="en-US" dirty="0" smtClean="0"/>
              <a:t>Accommodation</a:t>
            </a:r>
          </a:p>
          <a:p>
            <a:r>
              <a:rPr lang="en-US" dirty="0" smtClean="0"/>
              <a:t>Fovea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1245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Visual Receptors</a:t>
            </a:r>
            <a:endParaRPr lang="id-ID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229" y="2089395"/>
            <a:ext cx="4610278" cy="344976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Rods</a:t>
            </a:r>
          </a:p>
          <a:p>
            <a:r>
              <a:rPr lang="en-US" dirty="0" smtClean="0"/>
              <a:t>Cones</a:t>
            </a:r>
          </a:p>
          <a:p>
            <a:endParaRPr lang="en-US" dirty="0"/>
          </a:p>
          <a:p>
            <a:r>
              <a:rPr lang="en-US" dirty="0" smtClean="0"/>
              <a:t>Dark adaptation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165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Visual Pathway</a:t>
            </a:r>
            <a:endParaRPr lang="id-ID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731" y="3373437"/>
            <a:ext cx="2466975" cy="184785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Ganglion cells</a:t>
            </a:r>
          </a:p>
          <a:p>
            <a:r>
              <a:rPr lang="en-US" dirty="0" smtClean="0"/>
              <a:t>Optic nerve</a:t>
            </a:r>
          </a:p>
          <a:p>
            <a:r>
              <a:rPr lang="en-US" dirty="0" smtClean="0"/>
              <a:t>Blind spot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4544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Vision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Trichromatic Theory</a:t>
            </a:r>
          </a:p>
          <a:p>
            <a:r>
              <a:rPr lang="en-US" dirty="0" smtClean="0"/>
              <a:t>The Opponent Process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Retinex</a:t>
            </a:r>
            <a:r>
              <a:rPr lang="en-US" dirty="0" smtClean="0"/>
              <a:t> Theory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Color Vision Deficiency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239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</a:t>
            </a:r>
            <a:endParaRPr lang="id-ID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58" y="1825625"/>
            <a:ext cx="5331986" cy="3937794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Sound waves</a:t>
            </a:r>
          </a:p>
          <a:p>
            <a:r>
              <a:rPr lang="en-US" dirty="0" smtClean="0"/>
              <a:t>Pitch</a:t>
            </a:r>
          </a:p>
          <a:p>
            <a:r>
              <a:rPr lang="en-US" dirty="0" smtClean="0"/>
              <a:t>Loudness</a:t>
            </a:r>
          </a:p>
          <a:p>
            <a:r>
              <a:rPr lang="en-US" dirty="0" smtClean="0"/>
              <a:t>Cochlea</a:t>
            </a:r>
          </a:p>
          <a:p>
            <a:r>
              <a:rPr lang="en-US" dirty="0" smtClean="0"/>
              <a:t>Conduction Deafness</a:t>
            </a:r>
          </a:p>
          <a:p>
            <a:r>
              <a:rPr lang="en-US" dirty="0" smtClean="0"/>
              <a:t>Nerve Deafness</a:t>
            </a:r>
          </a:p>
          <a:p>
            <a:r>
              <a:rPr lang="en-US" dirty="0" smtClean="0"/>
              <a:t>Pitch Perception</a:t>
            </a:r>
          </a:p>
          <a:p>
            <a:r>
              <a:rPr lang="en-US" dirty="0" smtClean="0"/>
              <a:t>Frequency Principle</a:t>
            </a:r>
          </a:p>
          <a:p>
            <a:r>
              <a:rPr lang="en-US" dirty="0" smtClean="0"/>
              <a:t>Volley Principle</a:t>
            </a:r>
          </a:p>
          <a:p>
            <a:r>
              <a:rPr lang="en-US" dirty="0" smtClean="0"/>
              <a:t>Place Principe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0404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Vestibular Sense</a:t>
            </a:r>
            <a:endParaRPr lang="id-ID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Vestibular Sense</a:t>
            </a:r>
          </a:p>
          <a:p>
            <a:endParaRPr lang="id-ID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442" y="2074985"/>
            <a:ext cx="7066728" cy="3929734"/>
          </a:xfrm>
        </p:spPr>
      </p:pic>
    </p:spTree>
    <p:extLst>
      <p:ext uri="{BB962C8B-B14F-4D97-AF65-F5344CB8AC3E}">
        <p14:creationId xmlns:p14="http://schemas.microsoft.com/office/powerpoint/2010/main" val="40864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Cutaneous Senses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Cutaneous senses</a:t>
            </a:r>
          </a:p>
          <a:p>
            <a:r>
              <a:rPr lang="en-US" dirty="0" smtClean="0"/>
              <a:t>Pain</a:t>
            </a:r>
          </a:p>
          <a:p>
            <a:r>
              <a:rPr lang="en-US" dirty="0" smtClean="0"/>
              <a:t>The Gate Theory of Pain</a:t>
            </a:r>
          </a:p>
          <a:p>
            <a:r>
              <a:rPr lang="en-US" dirty="0" smtClean="0"/>
              <a:t>Ways of Decrease Pain</a:t>
            </a:r>
          </a:p>
          <a:p>
            <a:r>
              <a:rPr lang="en-US" dirty="0" smtClean="0"/>
              <a:t>Phantom Limbs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08234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118</TotalTime>
  <Words>162</Words>
  <Application>Microsoft Office PowerPoint</Application>
  <PresentationFormat>Widescreen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Integral</vt:lpstr>
      <vt:lpstr>Sensation &amp; Perception</vt:lpstr>
      <vt:lpstr>Detecting Light</vt:lpstr>
      <vt:lpstr>The Structure of Eyes</vt:lpstr>
      <vt:lpstr>The Visual Receptors</vt:lpstr>
      <vt:lpstr>The Visual Pathway</vt:lpstr>
      <vt:lpstr>Color Vision</vt:lpstr>
      <vt:lpstr>Hearing</vt:lpstr>
      <vt:lpstr>The Vestibular Sense</vt:lpstr>
      <vt:lpstr>The Cutaneous Senses</vt:lpstr>
      <vt:lpstr>The Chemical Senses</vt:lpstr>
      <vt:lpstr>Perception</vt:lpstr>
      <vt:lpstr>Perceiving &amp; Recognizing Patterns</vt:lpstr>
      <vt:lpstr>Perceiving Movement &amp; Depth</vt:lpstr>
      <vt:lpstr>Optical Illusion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Sensation &amp; Perception</dc:title>
  <dc:creator>PSI</dc:creator>
  <cp:lastModifiedBy>PSI</cp:lastModifiedBy>
  <cp:revision>10</cp:revision>
  <dcterms:created xsi:type="dcterms:W3CDTF">2018-09-12T00:44:22Z</dcterms:created>
  <dcterms:modified xsi:type="dcterms:W3CDTF">2018-09-19T00:42:37Z</dcterms:modified>
</cp:coreProperties>
</file>