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5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3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2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2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92FF-FACC-4D00-8F25-E61CDC94810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D0001-EDFD-40EF-B36D-45226A05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Biopsychology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Hemispheres - Connection</a:t>
            </a:r>
            <a:endParaRPr lang="en-US" dirty="0"/>
          </a:p>
        </p:txBody>
      </p:sp>
      <p:pic>
        <p:nvPicPr>
          <p:cNvPr id="9218" name="Picture 2" descr="D:\User\Desktops\Gambar 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1447800"/>
            <a:ext cx="5253037" cy="50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4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Activity</a:t>
            </a:r>
            <a:endParaRPr lang="en-US" dirty="0"/>
          </a:p>
        </p:txBody>
      </p:sp>
      <p:pic>
        <p:nvPicPr>
          <p:cNvPr id="10242" name="Picture 2" descr="D:\User\Desktops\Gambar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600200"/>
            <a:ext cx="395957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Sympathetic Nervous System</a:t>
            </a:r>
            <a:endParaRPr lang="en-US" dirty="0"/>
          </a:p>
        </p:txBody>
      </p:sp>
      <p:pic>
        <p:nvPicPr>
          <p:cNvPr id="11266" name="Picture 2" descr="D:\User\Desktops\Gambar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84514"/>
            <a:ext cx="390888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6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pic>
        <p:nvPicPr>
          <p:cNvPr id="12290" name="Picture 2" descr="D:\User\Desktops\Gambar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3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pic>
        <p:nvPicPr>
          <p:cNvPr id="13314" name="Picture 2" descr="D:\User\Desktops\Gambar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1262743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6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pic>
        <p:nvPicPr>
          <p:cNvPr id="6146" name="Picture 2" descr="D:\User\Desktops\Gambar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90106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8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System Cells</a:t>
            </a:r>
            <a:endParaRPr lang="en-US" dirty="0"/>
          </a:p>
        </p:txBody>
      </p:sp>
      <p:pic>
        <p:nvPicPr>
          <p:cNvPr id="1026" name="Picture 2" descr="D:\User\Desktops\Gambar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98229" cy="53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2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 Potential</a:t>
            </a:r>
            <a:endParaRPr lang="en-US" dirty="0"/>
          </a:p>
        </p:txBody>
      </p:sp>
      <p:pic>
        <p:nvPicPr>
          <p:cNvPr id="2050" name="Picture 2" descr="D:\User\Desktops\Gambar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202051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2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</a:t>
            </a:r>
            <a:endParaRPr lang="en-US" dirty="0"/>
          </a:p>
        </p:txBody>
      </p:sp>
      <p:pic>
        <p:nvPicPr>
          <p:cNvPr id="3074" name="Picture 2" descr="D:\User\Desktops\Gambar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295400"/>
            <a:ext cx="6351757" cy="53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7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Communication</a:t>
            </a:r>
            <a:endParaRPr lang="en-US" dirty="0"/>
          </a:p>
        </p:txBody>
      </p:sp>
      <p:pic>
        <p:nvPicPr>
          <p:cNvPr id="4098" name="Picture 2" descr="D:\User\Desktops\Gambar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29" y="1143000"/>
            <a:ext cx="5179718" cy="55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8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pic>
        <p:nvPicPr>
          <p:cNvPr id="5122" name="Picture 2" descr="D:\User\Desktops\Gambar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143000"/>
            <a:ext cx="581963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</a:t>
            </a:r>
            <a:endParaRPr lang="en-US" dirty="0"/>
          </a:p>
        </p:txBody>
      </p:sp>
      <p:pic>
        <p:nvPicPr>
          <p:cNvPr id="7170" name="Picture 2" descr="D:\User\Desktops\Gambar 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" y="2090056"/>
            <a:ext cx="8794491" cy="37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0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pic>
        <p:nvPicPr>
          <p:cNvPr id="8194" name="Picture 2" descr="D:\User\Desktops\Gambar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8171"/>
            <a:ext cx="633736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9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Week 2</vt:lpstr>
      <vt:lpstr>Central Nervous System</vt:lpstr>
      <vt:lpstr>Neuron System Cells</vt:lpstr>
      <vt:lpstr>The Action Potential</vt:lpstr>
      <vt:lpstr>Synapse</vt:lpstr>
      <vt:lpstr>Neural Communication</vt:lpstr>
      <vt:lpstr>Brain</vt:lpstr>
      <vt:lpstr>Lobes</vt:lpstr>
      <vt:lpstr>Parietal Lobe</vt:lpstr>
      <vt:lpstr>Hemispheres - Connection</vt:lpstr>
      <vt:lpstr>Brain Activity</vt:lpstr>
      <vt:lpstr>Sympathetic Nervous System</vt:lpstr>
      <vt:lpstr>Hormones</vt:lpstr>
      <vt:lpstr>Genes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2018-09-05T02:03:02Z</dcterms:created>
  <dcterms:modified xsi:type="dcterms:W3CDTF">2018-09-05T02:32:19Z</dcterms:modified>
</cp:coreProperties>
</file>