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URBAN CRAFT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MATERIAL EXPERIMENT 2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49898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406400"/>
            <a:ext cx="9720072" cy="82973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Kopmosisi</a:t>
            </a:r>
            <a:r>
              <a:rPr lang="en-US" sz="2800" dirty="0" smtClean="0"/>
              <a:t> resin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katalis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236133"/>
            <a:ext cx="9720073" cy="507322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1800" dirty="0" err="1"/>
              <a:t>Berikut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beberapa</a:t>
            </a:r>
            <a:r>
              <a:rPr lang="en-US" sz="1800" dirty="0"/>
              <a:t> </a:t>
            </a:r>
            <a:r>
              <a:rPr lang="en-US" sz="1800" dirty="0" err="1"/>
              <a:t>komposisi</a:t>
            </a:r>
            <a:r>
              <a:rPr lang="en-US" sz="1800" dirty="0"/>
              <a:t> </a:t>
            </a:r>
            <a:r>
              <a:rPr lang="en-US" sz="1800" dirty="0" err="1"/>
              <a:t>campuran</a:t>
            </a:r>
            <a:r>
              <a:rPr lang="en-US" sz="1800" dirty="0"/>
              <a:t> resin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katalis</a:t>
            </a:r>
            <a:r>
              <a:rPr lang="en-US" sz="1800" dirty="0"/>
              <a:t> yang </a:t>
            </a:r>
            <a:r>
              <a:rPr lang="en-US" sz="1800" dirty="0" err="1"/>
              <a:t>disesuaikan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kebutuhannya</a:t>
            </a:r>
            <a:r>
              <a:rPr lang="en-US" sz="1800" dirty="0"/>
              <a:t>:</a:t>
            </a:r>
            <a:endParaRPr lang="id-ID" sz="1800" dirty="0"/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800" dirty="0" smtClean="0"/>
              <a:t> 1:10 </a:t>
            </a:r>
            <a:r>
              <a:rPr lang="en-US" sz="1800" dirty="0"/>
              <a:t>yang </a:t>
            </a:r>
            <a:r>
              <a:rPr lang="en-US" sz="1800" dirty="0" err="1"/>
              <a:t>artinya</a:t>
            </a:r>
            <a:r>
              <a:rPr lang="en-US" sz="1800" dirty="0"/>
              <a:t> </a:t>
            </a:r>
            <a:r>
              <a:rPr lang="en-US" sz="1800" dirty="0" err="1"/>
              <a:t>banyak</a:t>
            </a:r>
            <a:r>
              <a:rPr lang="en-US" sz="1800" dirty="0"/>
              <a:t> </a:t>
            </a:r>
            <a:r>
              <a:rPr lang="en-US" sz="1800" dirty="0" err="1"/>
              <a:t>katalis</a:t>
            </a:r>
            <a:r>
              <a:rPr lang="en-US" sz="1800" dirty="0"/>
              <a:t> </a:t>
            </a:r>
            <a:r>
              <a:rPr lang="en-US" sz="1800" dirty="0" err="1"/>
              <a:t>adalah</a:t>
            </a:r>
            <a:r>
              <a:rPr lang="en-US" sz="1800" dirty="0"/>
              <a:t> 1/10. </a:t>
            </a:r>
            <a:r>
              <a:rPr lang="en-US" sz="1800" dirty="0" err="1"/>
              <a:t>Perbandingan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 yang </a:t>
            </a:r>
            <a:r>
              <a:rPr lang="en-US" sz="1800" dirty="0" err="1"/>
              <a:t>dipakai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</a:t>
            </a:r>
            <a:r>
              <a:rPr lang="en-US" sz="1800" dirty="0" err="1"/>
              <a:t>kebanyakan</a:t>
            </a:r>
            <a:r>
              <a:rPr lang="en-US" sz="1800" dirty="0"/>
              <a:t> orang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jenis</a:t>
            </a:r>
            <a:r>
              <a:rPr lang="en-US" sz="1800" dirty="0"/>
              <a:t> </a:t>
            </a:r>
            <a:r>
              <a:rPr lang="en-US" sz="1800" dirty="0" err="1"/>
              <a:t>akrilik</a:t>
            </a:r>
            <a:r>
              <a:rPr lang="en-US" sz="1800" dirty="0"/>
              <a:t>.</a:t>
            </a:r>
            <a:endParaRPr lang="id-ID" sz="1800" dirty="0"/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800" dirty="0" smtClean="0"/>
              <a:t> 3/100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banyak</a:t>
            </a:r>
            <a:r>
              <a:rPr lang="en-US" sz="1800" dirty="0"/>
              <a:t> </a:t>
            </a:r>
            <a:r>
              <a:rPr lang="en-US" sz="1800" dirty="0" err="1"/>
              <a:t>katalis</a:t>
            </a:r>
            <a:r>
              <a:rPr lang="en-US" sz="1800" dirty="0"/>
              <a:t> </a:t>
            </a:r>
            <a:r>
              <a:rPr lang="en-US" sz="1800" dirty="0" err="1"/>
              <a:t>adalah</a:t>
            </a:r>
            <a:r>
              <a:rPr lang="en-US" sz="1800" dirty="0"/>
              <a:t> 1/33,333333~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banyaknya</a:t>
            </a:r>
            <a:r>
              <a:rPr lang="en-US" sz="1800" dirty="0"/>
              <a:t> resin.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biasanya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resin yang </a:t>
            </a:r>
            <a:r>
              <a:rPr lang="en-US" sz="1800" dirty="0" err="1"/>
              <a:t>kualitasnya</a:t>
            </a:r>
            <a:r>
              <a:rPr lang="en-US" sz="1800" dirty="0"/>
              <a:t> </a:t>
            </a:r>
            <a:r>
              <a:rPr lang="en-US" sz="1800" dirty="0" err="1"/>
              <a:t>kurang</a:t>
            </a:r>
            <a:r>
              <a:rPr lang="en-US" sz="1800" dirty="0"/>
              <a:t> </a:t>
            </a:r>
            <a:r>
              <a:rPr lang="en-US" sz="1800" dirty="0" err="1"/>
              <a:t>bagus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resin </a:t>
            </a:r>
            <a:r>
              <a:rPr lang="en-US" sz="1800" dirty="0" err="1"/>
              <a:t>butek</a:t>
            </a:r>
            <a:r>
              <a:rPr lang="en-US" sz="1800" dirty="0"/>
              <a:t>. </a:t>
            </a:r>
            <a:endParaRPr lang="id-ID" sz="1800" dirty="0"/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800" dirty="0" smtClean="0"/>
              <a:t> ½ </a:t>
            </a:r>
            <a:r>
              <a:rPr lang="en-US" sz="1800" dirty="0" err="1"/>
              <a:t>Gelas</a:t>
            </a:r>
            <a:r>
              <a:rPr lang="en-US" sz="1800" dirty="0"/>
              <a:t> Air Mineral resin: 10-15 </a:t>
            </a:r>
            <a:r>
              <a:rPr lang="en-US" sz="1800" dirty="0" err="1"/>
              <a:t>tetes</a:t>
            </a:r>
            <a:r>
              <a:rPr lang="en-US" sz="1800" dirty="0"/>
              <a:t> </a:t>
            </a:r>
            <a:r>
              <a:rPr lang="en-US" sz="1800" dirty="0" err="1"/>
              <a:t>katalis</a:t>
            </a:r>
            <a:r>
              <a:rPr lang="en-US" sz="1800" dirty="0"/>
              <a:t>.</a:t>
            </a:r>
            <a:endParaRPr lang="id-ID" sz="1800" dirty="0"/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800" dirty="0" smtClean="0"/>
              <a:t> </a:t>
            </a:r>
            <a:r>
              <a:rPr lang="en-US" sz="1800" dirty="0" err="1" smtClean="0"/>
              <a:t>Berat</a:t>
            </a:r>
            <a:r>
              <a:rPr lang="en-US" sz="1800" dirty="0" smtClean="0"/>
              <a:t> </a:t>
            </a:r>
            <a:r>
              <a:rPr lang="en-US" sz="1800" dirty="0"/>
              <a:t>resin X 1%. </a:t>
            </a:r>
            <a:r>
              <a:rPr lang="en-US" sz="1800" dirty="0" err="1"/>
              <a:t>Contoh</a:t>
            </a:r>
            <a:r>
              <a:rPr lang="en-US" sz="1800" dirty="0"/>
              <a:t> </a:t>
            </a:r>
            <a:r>
              <a:rPr lang="en-US" sz="1800" dirty="0" err="1"/>
              <a:t>berat</a:t>
            </a:r>
            <a:r>
              <a:rPr lang="en-US" sz="1800" dirty="0"/>
              <a:t> resin 100gr X 1% = 1gr (</a:t>
            </a:r>
            <a:r>
              <a:rPr lang="en-US" sz="1800" dirty="0" err="1"/>
              <a:t>katalis</a:t>
            </a:r>
            <a:r>
              <a:rPr lang="en-US" sz="1800" dirty="0"/>
              <a:t>).</a:t>
            </a:r>
            <a:endParaRPr lang="id-ID" sz="18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err="1" smtClean="0"/>
              <a:t>Perbandingan</a:t>
            </a:r>
            <a:r>
              <a:rPr lang="en-US" sz="1800" dirty="0" smtClean="0"/>
              <a:t> </a:t>
            </a:r>
            <a:r>
              <a:rPr lang="en-US" sz="1800" dirty="0" err="1"/>
              <a:t>diatas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baku</a:t>
            </a:r>
            <a:r>
              <a:rPr lang="en-US" sz="1800" dirty="0"/>
              <a:t>, </a:t>
            </a:r>
            <a:r>
              <a:rPr lang="en-US" sz="1800" dirty="0" err="1"/>
              <a:t>artinya</a:t>
            </a:r>
            <a:r>
              <a:rPr lang="en-US" sz="1800" dirty="0"/>
              <a:t> </a:t>
            </a:r>
            <a:r>
              <a:rPr lang="en-US" sz="1800" dirty="0" err="1"/>
              <a:t>kualitas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resin juga </a:t>
            </a:r>
            <a:r>
              <a:rPr lang="en-US" sz="1800" dirty="0" err="1"/>
              <a:t>mempengaruhi</a:t>
            </a:r>
            <a:r>
              <a:rPr lang="en-US" sz="1800" dirty="0"/>
              <a:t> </a:t>
            </a:r>
            <a:r>
              <a:rPr lang="en-US" sz="1800" dirty="0" err="1"/>
              <a:t>hasil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perbandingan</a:t>
            </a:r>
            <a:r>
              <a:rPr lang="en-US" sz="1800" dirty="0"/>
              <a:t> yang </a:t>
            </a:r>
            <a:r>
              <a:rPr lang="en-US" sz="1800" dirty="0" err="1"/>
              <a:t>sesuai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digunakan</a:t>
            </a:r>
            <a:r>
              <a:rPr lang="en-US" sz="1800" dirty="0"/>
              <a:t>. </a:t>
            </a:r>
            <a:endParaRPr lang="id-ID" sz="1800" dirty="0"/>
          </a:p>
          <a:p>
            <a:pPr>
              <a:lnSpc>
                <a:spcPct val="150000"/>
              </a:lnSpc>
            </a:pPr>
            <a:endParaRPr lang="id-ID" sz="1800" dirty="0"/>
          </a:p>
        </p:txBody>
      </p:sp>
    </p:spTree>
    <p:extLst>
      <p:ext uri="{BB962C8B-B14F-4D97-AF65-F5344CB8AC3E}">
        <p14:creationId xmlns:p14="http://schemas.microsoft.com/office/powerpoint/2010/main" val="2298366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466683"/>
            <a:ext cx="9720072" cy="1006517"/>
          </a:xfrm>
        </p:spPr>
        <p:txBody>
          <a:bodyPr>
            <a:normAutofit/>
          </a:bodyPr>
          <a:lstStyle/>
          <a:p>
            <a:r>
              <a:rPr lang="en-US" sz="2800" b="1" dirty="0" err="1"/>
              <a:t>jika</a:t>
            </a:r>
            <a:r>
              <a:rPr lang="en-US" sz="2800" b="1" dirty="0"/>
              <a:t> </a:t>
            </a:r>
            <a:r>
              <a:rPr lang="en-US" sz="2800" b="1" dirty="0" err="1"/>
              <a:t>takaran</a:t>
            </a:r>
            <a:r>
              <a:rPr lang="en-US" sz="2800" b="1" dirty="0"/>
              <a:t> </a:t>
            </a:r>
            <a:r>
              <a:rPr lang="en-US" sz="2800" b="1" dirty="0" err="1"/>
              <a:t>katalis</a:t>
            </a:r>
            <a:r>
              <a:rPr lang="en-US" sz="2800" b="1" dirty="0"/>
              <a:t> yang </a:t>
            </a:r>
            <a:r>
              <a:rPr lang="en-US" sz="2800" b="1" dirty="0" err="1"/>
              <a:t>terlalu</a:t>
            </a:r>
            <a:r>
              <a:rPr lang="en-US" sz="2800" b="1" dirty="0"/>
              <a:t> </a:t>
            </a:r>
            <a:r>
              <a:rPr lang="en-US" sz="2800" b="1" dirty="0" err="1"/>
              <a:t>banyak</a:t>
            </a:r>
            <a:r>
              <a:rPr lang="en-US" sz="2800" b="1" dirty="0"/>
              <a:t>: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473200"/>
            <a:ext cx="9720073" cy="483616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/>
              <a:t>resin </a:t>
            </a:r>
            <a:r>
              <a:rPr lang="en-US" dirty="0" err="1"/>
              <a:t>bening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buram</a:t>
            </a:r>
            <a:r>
              <a:rPr lang="en-US" dirty="0"/>
              <a:t> </a:t>
            </a:r>
            <a:r>
              <a:rPr lang="en-US" dirty="0" err="1"/>
              <a:t>kekuning-kuningan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kering</a:t>
            </a:r>
            <a:r>
              <a:rPr lang="en-US" dirty="0"/>
              <a:t>.</a:t>
            </a:r>
            <a:endParaRPr lang="id-ID" dirty="0"/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en-US" dirty="0" err="1" smtClean="0"/>
              <a:t>Panas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berlebihan</a:t>
            </a:r>
            <a:r>
              <a:rPr lang="en-US" dirty="0"/>
              <a:t>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mengeluarkan</a:t>
            </a:r>
            <a:r>
              <a:rPr lang="en-US" dirty="0"/>
              <a:t> asap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wadah</a:t>
            </a:r>
            <a:r>
              <a:rPr lang="en-US" dirty="0"/>
              <a:t> </a:t>
            </a:r>
            <a:r>
              <a:rPr lang="en-US" dirty="0" err="1"/>
              <a:t>campur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gelas</a:t>
            </a:r>
            <a:r>
              <a:rPr lang="en-US" dirty="0"/>
              <a:t> air mineral pun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meleleh</a:t>
            </a:r>
            <a:r>
              <a:rPr lang="en-US" dirty="0"/>
              <a:t>. </a:t>
            </a:r>
            <a:endParaRPr lang="id-ID" dirty="0"/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 Lama </a:t>
            </a:r>
            <a:r>
              <a:rPr lang="en-US" dirty="0" err="1"/>
              <a:t>mengering</a:t>
            </a:r>
            <a:r>
              <a:rPr lang="en-US" dirty="0"/>
              <a:t>. Ada yang </a:t>
            </a:r>
            <a:r>
              <a:rPr lang="en-US" dirty="0" err="1"/>
              <a:t>mengira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memperbanyak</a:t>
            </a:r>
            <a:r>
              <a:rPr lang="en-US" dirty="0"/>
              <a:t> </a:t>
            </a:r>
            <a:r>
              <a:rPr lang="en-US" dirty="0" err="1"/>
              <a:t>katalis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mempercepat</a:t>
            </a:r>
            <a:r>
              <a:rPr lang="en-US" dirty="0"/>
              <a:t> </a:t>
            </a:r>
            <a:r>
              <a:rPr lang="en-US" dirty="0" err="1"/>
              <a:t>pengeringan</a:t>
            </a:r>
            <a:r>
              <a:rPr lang="en-US" dirty="0"/>
              <a:t> </a:t>
            </a:r>
            <a:r>
              <a:rPr lang="en-US" dirty="0" err="1"/>
              <a:t>campuran</a:t>
            </a:r>
            <a:r>
              <a:rPr lang="en-US" dirty="0"/>
              <a:t> resin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tidaklah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memperlambat</a:t>
            </a:r>
            <a:r>
              <a:rPr lang="en-US" dirty="0"/>
              <a:t> proses </a:t>
            </a:r>
            <a:r>
              <a:rPr lang="en-US" dirty="0" err="1"/>
              <a:t>pengeringan</a:t>
            </a:r>
            <a:r>
              <a:rPr lang="en-US" dirty="0"/>
              <a:t>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sebenarnya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wajar</a:t>
            </a:r>
            <a:r>
              <a:rPr lang="en-US" dirty="0"/>
              <a:t> </a:t>
            </a:r>
            <a:r>
              <a:rPr lang="en-US" dirty="0" err="1"/>
              <a:t>terlebih-lebih</a:t>
            </a:r>
            <a:r>
              <a:rPr lang="en-US" dirty="0"/>
              <a:t> </a:t>
            </a:r>
            <a:r>
              <a:rPr lang="en-US" dirty="0" err="1"/>
              <a:t>kalau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resin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.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paling </a:t>
            </a:r>
            <a:r>
              <a:rPr lang="en-US" dirty="0" err="1"/>
              <a:t>tidak</a:t>
            </a:r>
            <a:r>
              <a:rPr lang="en-US" dirty="0"/>
              <a:t> 24 jam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campuran</a:t>
            </a:r>
            <a:r>
              <a:rPr lang="en-US" dirty="0"/>
              <a:t> resin </a:t>
            </a:r>
            <a:r>
              <a:rPr lang="en-US" dirty="0" err="1"/>
              <a:t>benar-benar</a:t>
            </a:r>
            <a:r>
              <a:rPr lang="en-US" dirty="0"/>
              <a:t> </a:t>
            </a:r>
            <a:r>
              <a:rPr lang="en-US" dirty="0" err="1"/>
              <a:t>kering</a:t>
            </a:r>
            <a:r>
              <a:rPr lang="en-US" dirty="0"/>
              <a:t>. Ada juga resin yang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mengering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15 </a:t>
            </a:r>
            <a:r>
              <a:rPr lang="en-US" dirty="0" err="1"/>
              <a:t>menit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juga yang 3-5 jam </a:t>
            </a:r>
            <a:r>
              <a:rPr lang="en-US" dirty="0" err="1"/>
              <a:t>bahkan</a:t>
            </a:r>
            <a:r>
              <a:rPr lang="en-US" dirty="0"/>
              <a:t> 24 jam.</a:t>
            </a:r>
            <a:endParaRPr lang="id-ID" dirty="0"/>
          </a:p>
          <a:p>
            <a:pPr>
              <a:lnSpc>
                <a:spcPct val="150000"/>
              </a:lnSpc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76867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449750"/>
            <a:ext cx="9720072" cy="1040384"/>
          </a:xfrm>
        </p:spPr>
        <p:txBody>
          <a:bodyPr>
            <a:normAutofit/>
          </a:bodyPr>
          <a:lstStyle/>
          <a:p>
            <a:r>
              <a:rPr lang="en-US" sz="2800" b="1" dirty="0" err="1"/>
              <a:t>katalis</a:t>
            </a:r>
            <a:r>
              <a:rPr lang="en-US" sz="2800" b="1" dirty="0"/>
              <a:t> yang </a:t>
            </a:r>
            <a:r>
              <a:rPr lang="en-US" sz="2800" b="1" dirty="0" err="1"/>
              <a:t>terlalu</a:t>
            </a:r>
            <a:r>
              <a:rPr lang="en-US" sz="2800" b="1" dirty="0"/>
              <a:t> </a:t>
            </a:r>
            <a:r>
              <a:rPr lang="en-US" sz="2800" b="1" dirty="0" err="1"/>
              <a:t>sedikit</a:t>
            </a:r>
            <a:r>
              <a:rPr lang="en-US" sz="2800" b="1" dirty="0"/>
              <a:t>: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219199"/>
            <a:ext cx="9720073" cy="5249333"/>
          </a:xfrm>
        </p:spPr>
        <p:txBody>
          <a:bodyPr>
            <a:normAutofit fontScale="92500" lnSpcReduction="10000"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 Lama </a:t>
            </a:r>
            <a:r>
              <a:rPr lang="en-US" dirty="0" err="1"/>
              <a:t>mengering</a:t>
            </a:r>
            <a:r>
              <a:rPr lang="en-US" dirty="0"/>
              <a:t>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kelebihan</a:t>
            </a:r>
            <a:r>
              <a:rPr lang="en-US" dirty="0"/>
              <a:t> </a:t>
            </a:r>
            <a:r>
              <a:rPr lang="en-US" dirty="0" err="1"/>
              <a:t>takaran</a:t>
            </a:r>
            <a:r>
              <a:rPr lang="en-US" dirty="0"/>
              <a:t> </a:t>
            </a:r>
            <a:r>
              <a:rPr lang="en-US" dirty="0" err="1"/>
              <a:t>diatas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zat</a:t>
            </a:r>
            <a:r>
              <a:rPr lang="en-US" dirty="0"/>
              <a:t> </a:t>
            </a:r>
            <a:r>
              <a:rPr lang="en-US" dirty="0" err="1"/>
              <a:t>kimia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ikatan</a:t>
            </a:r>
            <a:r>
              <a:rPr lang="en-US" dirty="0"/>
              <a:t> yang pas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tolak</a:t>
            </a:r>
            <a:r>
              <a:rPr lang="en-US" dirty="0"/>
              <a:t> </a:t>
            </a:r>
            <a:r>
              <a:rPr lang="en-US" dirty="0" err="1"/>
              <a:t>menolak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partikel</a:t>
            </a:r>
            <a:r>
              <a:rPr lang="en-US" dirty="0"/>
              <a:t> yang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yang lain. </a:t>
            </a:r>
            <a:endParaRPr lang="id-ID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en-US" dirty="0" err="1" smtClean="0"/>
              <a:t>Gelembung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berlebihan</a:t>
            </a:r>
            <a:r>
              <a:rPr lang="en-US" dirty="0"/>
              <a:t>. Proses </a:t>
            </a:r>
            <a:r>
              <a:rPr lang="en-US" dirty="0" err="1"/>
              <a:t>penggabungan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sempurna</a:t>
            </a:r>
            <a:r>
              <a:rPr lang="en-US" dirty="0"/>
              <a:t>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senyawa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gelembung</a:t>
            </a:r>
            <a:r>
              <a:rPr lang="en-US" dirty="0"/>
              <a:t> </a:t>
            </a:r>
            <a:r>
              <a:rPr lang="en-US" dirty="0" err="1"/>
              <a:t>udara</a:t>
            </a:r>
            <a:r>
              <a:rPr lang="en-US" dirty="0"/>
              <a:t> yang </a:t>
            </a:r>
            <a:r>
              <a:rPr lang="en-US" dirty="0" err="1"/>
              <a:t>tentu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yang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memuaskan</a:t>
            </a:r>
            <a:r>
              <a:rPr lang="en-US" dirty="0"/>
              <a:t>. </a:t>
            </a:r>
            <a:endParaRPr lang="id-ID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en-US" dirty="0" err="1" smtClean="0"/>
              <a:t>Mengeras</a:t>
            </a:r>
            <a:r>
              <a:rPr lang="en-US" dirty="0" smtClean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permukaan</a:t>
            </a:r>
            <a:r>
              <a:rPr lang="en-US" dirty="0"/>
              <a:t> yang </a:t>
            </a:r>
            <a:r>
              <a:rPr lang="en-US" dirty="0" err="1"/>
              <a:t>lengket</a:t>
            </a:r>
            <a:r>
              <a:rPr lang="en-US" dirty="0"/>
              <a:t>. </a:t>
            </a:r>
            <a:r>
              <a:rPr lang="en-US" dirty="0" err="1"/>
              <a:t>Sebenarnya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disiasati</a:t>
            </a:r>
            <a:r>
              <a:rPr lang="en-US" dirty="0"/>
              <a:t>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cetakan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kebeningan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kehalusan</a:t>
            </a:r>
            <a:r>
              <a:rPr lang="en-US" dirty="0"/>
              <a:t> </a:t>
            </a:r>
            <a:r>
              <a:rPr lang="en-US" dirty="0" err="1"/>
              <a:t>permukaan</a:t>
            </a:r>
            <a:r>
              <a:rPr lang="en-US" dirty="0"/>
              <a:t> yang </a:t>
            </a:r>
            <a:r>
              <a:rPr lang="en-US" dirty="0" err="1"/>
              <a:t>nantinya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dilapisi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thinner yang </a:t>
            </a:r>
            <a:r>
              <a:rPr lang="en-US" dirty="0" err="1"/>
              <a:t>bagus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menuangkan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permukaan</a:t>
            </a:r>
            <a:r>
              <a:rPr lang="en-US" dirty="0"/>
              <a:t> yang </a:t>
            </a:r>
            <a:r>
              <a:rPr lang="en-US" dirty="0" err="1"/>
              <a:t>lengket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menyapu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kain</a:t>
            </a:r>
            <a:r>
              <a:rPr lang="en-US" dirty="0"/>
              <a:t>. </a:t>
            </a:r>
            <a:r>
              <a:rPr lang="en-US" dirty="0" err="1"/>
              <a:t>Jangan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busa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busa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hancur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thinner.</a:t>
            </a:r>
            <a:endParaRPr lang="id-ID" dirty="0"/>
          </a:p>
          <a:p>
            <a:pPr algn="just">
              <a:lnSpc>
                <a:spcPct val="150000"/>
              </a:lnSpc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69571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23451"/>
          </a:xfrm>
        </p:spPr>
        <p:txBody>
          <a:bodyPr>
            <a:normAutofit/>
          </a:bodyPr>
          <a:lstStyle/>
          <a:p>
            <a:pPr algn="r"/>
            <a:r>
              <a:rPr lang="en-US" sz="2800" dirty="0" err="1" smtClean="0"/>
              <a:t>Contoh</a:t>
            </a:r>
            <a:r>
              <a:rPr lang="en-US" sz="2800" dirty="0" smtClean="0"/>
              <a:t> </a:t>
            </a:r>
            <a:r>
              <a:rPr lang="en-US" sz="2800" dirty="0" err="1" smtClean="0"/>
              <a:t>gelas</a:t>
            </a:r>
            <a:r>
              <a:rPr lang="en-US" sz="2800" dirty="0" smtClean="0"/>
              <a:t> </a:t>
            </a:r>
            <a:r>
              <a:rPr lang="en-US" sz="2800" dirty="0" err="1" smtClean="0"/>
              <a:t>ukur</a:t>
            </a:r>
            <a:endParaRPr lang="id-ID" sz="28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373" y="1608667"/>
            <a:ext cx="7189581" cy="4522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5566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</TotalTime>
  <Words>218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Tw Cen MT</vt:lpstr>
      <vt:lpstr>Tw Cen MT Condensed</vt:lpstr>
      <vt:lpstr>Wingdings</vt:lpstr>
      <vt:lpstr>Wingdings 3</vt:lpstr>
      <vt:lpstr>Integral</vt:lpstr>
      <vt:lpstr>URBAN CRAFT</vt:lpstr>
      <vt:lpstr>Kopmosisi resin dan katalis</vt:lpstr>
      <vt:lpstr>jika takaran katalis yang terlalu banyak:</vt:lpstr>
      <vt:lpstr>katalis yang terlalu sedikit:</vt:lpstr>
      <vt:lpstr>Contoh gelas ukur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URBAN CRAFT</dc:title>
  <dc:creator>User</dc:creator>
  <cp:lastModifiedBy>User</cp:lastModifiedBy>
  <cp:revision>1</cp:revision>
  <dcterms:created xsi:type="dcterms:W3CDTF">2020-03-09T09:57:55Z</dcterms:created>
  <dcterms:modified xsi:type="dcterms:W3CDTF">2020-03-09T10:04:16Z</dcterms:modified>
</cp:coreProperties>
</file>