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3517CC-804B-AF4D-8E5E-CFD5F8027400}" type="doc">
      <dgm:prSet loTypeId="urn:microsoft.com/office/officeart/2008/layout/RadialCluster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E33CD8B-849A-1644-B366-6DFC4CD136AC}">
      <dgm:prSet phldrT="[Text]"/>
      <dgm:spPr/>
      <dgm:t>
        <a:bodyPr/>
        <a:lstStyle/>
        <a:p>
          <a:r>
            <a:rPr lang="en-US"/>
            <a:t>New Product</a:t>
          </a:r>
        </a:p>
      </dgm:t>
    </dgm:pt>
    <dgm:pt modelId="{C441623B-C3BE-7E4A-8E23-072DB43F4758}" type="parTrans" cxnId="{82EF71CF-3D54-4542-9737-7B5368C1AC63}">
      <dgm:prSet/>
      <dgm:spPr/>
      <dgm:t>
        <a:bodyPr/>
        <a:lstStyle/>
        <a:p>
          <a:endParaRPr lang="en-US"/>
        </a:p>
      </dgm:t>
    </dgm:pt>
    <dgm:pt modelId="{07E638BD-6538-8C4E-8AD2-9D9DEF523B82}" type="sibTrans" cxnId="{82EF71CF-3D54-4542-9737-7B5368C1AC63}">
      <dgm:prSet/>
      <dgm:spPr/>
      <dgm:t>
        <a:bodyPr/>
        <a:lstStyle/>
        <a:p>
          <a:endParaRPr lang="en-US"/>
        </a:p>
      </dgm:t>
    </dgm:pt>
    <dgm:pt modelId="{BD8AFC2F-DA25-2E4D-A3B2-CDE9B9F213BE}">
      <dgm:prSet phldrT="[Text]"/>
      <dgm:spPr/>
      <dgm:t>
        <a:bodyPr/>
        <a:lstStyle/>
        <a:p>
          <a:r>
            <a:rPr lang="en-US"/>
            <a:t>Design Concept</a:t>
          </a:r>
        </a:p>
      </dgm:t>
    </dgm:pt>
    <dgm:pt modelId="{EC63C9D8-8B61-C242-943E-37DEADFF61C0}" type="parTrans" cxnId="{C3645FEB-E16D-FF40-ADF2-74850E6499EC}">
      <dgm:prSet/>
      <dgm:spPr/>
      <dgm:t>
        <a:bodyPr/>
        <a:lstStyle/>
        <a:p>
          <a:endParaRPr lang="en-US"/>
        </a:p>
      </dgm:t>
    </dgm:pt>
    <dgm:pt modelId="{B6BE9848-D978-5442-8AC9-0963E28407BC}" type="sibTrans" cxnId="{C3645FEB-E16D-FF40-ADF2-74850E6499EC}">
      <dgm:prSet/>
      <dgm:spPr/>
      <dgm:t>
        <a:bodyPr/>
        <a:lstStyle/>
        <a:p>
          <a:endParaRPr lang="en-US"/>
        </a:p>
      </dgm:t>
    </dgm:pt>
    <dgm:pt modelId="{D562372B-DFAE-AB49-9A77-7047454C239B}">
      <dgm:prSet phldrT="[Text]"/>
      <dgm:spPr/>
      <dgm:t>
        <a:bodyPr/>
        <a:lstStyle/>
        <a:p>
          <a:r>
            <a:rPr lang="en-US"/>
            <a:t>Research Analysis</a:t>
          </a:r>
        </a:p>
      </dgm:t>
    </dgm:pt>
    <dgm:pt modelId="{C068CC72-0BC3-4A45-A96F-20D79869EF7B}" type="parTrans" cxnId="{8A55C512-7199-1642-B177-3A6351D16ED4}">
      <dgm:prSet/>
      <dgm:spPr/>
      <dgm:t>
        <a:bodyPr/>
        <a:lstStyle/>
        <a:p>
          <a:endParaRPr lang="en-US"/>
        </a:p>
      </dgm:t>
    </dgm:pt>
    <dgm:pt modelId="{CEC59D22-2966-3442-87F8-DB9A8B9593CA}" type="sibTrans" cxnId="{8A55C512-7199-1642-B177-3A6351D16ED4}">
      <dgm:prSet/>
      <dgm:spPr/>
      <dgm:t>
        <a:bodyPr/>
        <a:lstStyle/>
        <a:p>
          <a:endParaRPr lang="en-US"/>
        </a:p>
      </dgm:t>
    </dgm:pt>
    <dgm:pt modelId="{659F3B30-5064-2A4E-87F3-FA510142767D}">
      <dgm:prSet phldrT="[Text]"/>
      <dgm:spPr/>
      <dgm:t>
        <a:bodyPr/>
        <a:lstStyle/>
        <a:p>
          <a:r>
            <a:rPr lang="en-US"/>
            <a:t>Prototyping</a:t>
          </a:r>
        </a:p>
      </dgm:t>
    </dgm:pt>
    <dgm:pt modelId="{49684868-D2C0-C641-959D-55BABFF9E5E8}" type="parTrans" cxnId="{728DD952-0953-2B4B-B6A6-9B444D2A9074}">
      <dgm:prSet/>
      <dgm:spPr/>
      <dgm:t>
        <a:bodyPr/>
        <a:lstStyle/>
        <a:p>
          <a:endParaRPr lang="en-US"/>
        </a:p>
      </dgm:t>
    </dgm:pt>
    <dgm:pt modelId="{9CAC4C31-E970-F742-879C-7C9CE1A22063}" type="sibTrans" cxnId="{728DD952-0953-2B4B-B6A6-9B444D2A9074}">
      <dgm:prSet/>
      <dgm:spPr/>
      <dgm:t>
        <a:bodyPr/>
        <a:lstStyle/>
        <a:p>
          <a:endParaRPr lang="en-US"/>
        </a:p>
      </dgm:t>
    </dgm:pt>
    <dgm:pt modelId="{BE028800-F031-D843-9606-CD2BD4E70611}">
      <dgm:prSet phldrT="[Text]"/>
      <dgm:spPr/>
      <dgm:t>
        <a:bodyPr/>
        <a:lstStyle/>
        <a:p>
          <a:r>
            <a:rPr lang="en-US"/>
            <a:t>Theme, Market</a:t>
          </a:r>
        </a:p>
      </dgm:t>
    </dgm:pt>
    <dgm:pt modelId="{748C5256-590F-F54D-A2ED-474480712F52}" type="parTrans" cxnId="{8204A5DA-ED76-0341-A3CD-6AD7800CF95C}">
      <dgm:prSet/>
      <dgm:spPr/>
      <dgm:t>
        <a:bodyPr/>
        <a:lstStyle/>
        <a:p>
          <a:endParaRPr lang="en-US"/>
        </a:p>
      </dgm:t>
    </dgm:pt>
    <dgm:pt modelId="{BDFCEDC7-A744-FE4D-B9C2-B8C11FA1720E}" type="sibTrans" cxnId="{8204A5DA-ED76-0341-A3CD-6AD7800CF95C}">
      <dgm:prSet/>
      <dgm:spPr/>
      <dgm:t>
        <a:bodyPr/>
        <a:lstStyle/>
        <a:p>
          <a:endParaRPr lang="en-US"/>
        </a:p>
      </dgm:t>
    </dgm:pt>
    <dgm:pt modelId="{D133C707-53EC-0241-9585-649F4B07A369}">
      <dgm:prSet phldrT="[Text]"/>
      <dgm:spPr/>
      <dgm:t>
        <a:bodyPr/>
        <a:lstStyle/>
        <a:p>
          <a:r>
            <a:rPr lang="en-US"/>
            <a:t>Production Plan,Management &amp; Cost</a:t>
          </a:r>
        </a:p>
      </dgm:t>
    </dgm:pt>
    <dgm:pt modelId="{8067DFE7-6AA9-364E-94EA-E78A7C36B966}" type="parTrans" cxnId="{1E1AC756-59B9-4747-B462-EDD8856391B8}">
      <dgm:prSet/>
      <dgm:spPr/>
      <dgm:t>
        <a:bodyPr/>
        <a:lstStyle/>
        <a:p>
          <a:endParaRPr lang="en-US"/>
        </a:p>
      </dgm:t>
    </dgm:pt>
    <dgm:pt modelId="{2F58DEA6-AF20-4F41-8115-751DC7A0BB4D}" type="sibTrans" cxnId="{1E1AC756-59B9-4747-B462-EDD8856391B8}">
      <dgm:prSet/>
      <dgm:spPr/>
      <dgm:t>
        <a:bodyPr/>
        <a:lstStyle/>
        <a:p>
          <a:endParaRPr lang="en-US"/>
        </a:p>
      </dgm:t>
    </dgm:pt>
    <dgm:pt modelId="{85554FE0-5BBA-1049-A3EE-5F43051FD6B1}">
      <dgm:prSet phldrT="[Text]"/>
      <dgm:spPr/>
      <dgm:t>
        <a:bodyPr/>
        <a:lstStyle/>
        <a:p>
          <a:r>
            <a:rPr lang="en-US"/>
            <a:t>Design Process</a:t>
          </a:r>
        </a:p>
      </dgm:t>
    </dgm:pt>
    <dgm:pt modelId="{4FC4E4E2-F9ED-C444-9DB1-039CF80FD360}" type="parTrans" cxnId="{E43CA066-CDB4-7045-9B3C-D586D1FA61D7}">
      <dgm:prSet/>
      <dgm:spPr/>
      <dgm:t>
        <a:bodyPr/>
        <a:lstStyle/>
        <a:p>
          <a:endParaRPr lang="en-US"/>
        </a:p>
      </dgm:t>
    </dgm:pt>
    <dgm:pt modelId="{A7B9C6A1-1246-CE46-8C02-69DCE5A0E6D4}" type="sibTrans" cxnId="{E43CA066-CDB4-7045-9B3C-D586D1FA61D7}">
      <dgm:prSet/>
      <dgm:spPr/>
      <dgm:t>
        <a:bodyPr/>
        <a:lstStyle/>
        <a:p>
          <a:endParaRPr lang="en-US"/>
        </a:p>
      </dgm:t>
    </dgm:pt>
    <dgm:pt modelId="{BC89F630-E798-4945-BE22-5F14ADABA741}">
      <dgm:prSet phldrT="[Text]"/>
      <dgm:spPr/>
      <dgm:t>
        <a:bodyPr/>
        <a:lstStyle/>
        <a:p>
          <a:r>
            <a:rPr lang="en-US"/>
            <a:t>Sketch, Detailing, Color, Material, Decoration</a:t>
          </a:r>
        </a:p>
      </dgm:t>
    </dgm:pt>
    <dgm:pt modelId="{D2E9A2F2-D069-F84A-B8D3-41859F5A0759}" type="parTrans" cxnId="{E9E154BE-0550-3B4E-A0BA-D46DB4267BFC}">
      <dgm:prSet/>
      <dgm:spPr/>
      <dgm:t>
        <a:bodyPr/>
        <a:lstStyle/>
        <a:p>
          <a:endParaRPr lang="en-US"/>
        </a:p>
      </dgm:t>
    </dgm:pt>
    <dgm:pt modelId="{66295142-5AE2-8D49-90C8-56AAFE6944E8}" type="sibTrans" cxnId="{E9E154BE-0550-3B4E-A0BA-D46DB4267BFC}">
      <dgm:prSet/>
      <dgm:spPr/>
      <dgm:t>
        <a:bodyPr/>
        <a:lstStyle/>
        <a:p>
          <a:endParaRPr lang="en-US"/>
        </a:p>
      </dgm:t>
    </dgm:pt>
    <dgm:pt modelId="{B3ADB47A-A0BE-234E-BF93-BB7062BF03B9}">
      <dgm:prSet phldrT="[Text]"/>
      <dgm:spPr/>
      <dgm:t>
        <a:bodyPr/>
        <a:lstStyle/>
        <a:p>
          <a:r>
            <a:rPr lang="en-US"/>
            <a:t>Final</a:t>
          </a:r>
        </a:p>
      </dgm:t>
    </dgm:pt>
    <dgm:pt modelId="{1CEE1C6D-C18E-D64C-9F01-DF09BB2686D8}" type="parTrans" cxnId="{4EF80A35-2DBA-E048-B3D9-DE9983A6C722}">
      <dgm:prSet/>
      <dgm:spPr/>
      <dgm:t>
        <a:bodyPr/>
        <a:lstStyle/>
        <a:p>
          <a:endParaRPr lang="en-US"/>
        </a:p>
      </dgm:t>
    </dgm:pt>
    <dgm:pt modelId="{CA6A5FD6-8A0F-9042-A06C-CFCE4E8BB076}" type="sibTrans" cxnId="{4EF80A35-2DBA-E048-B3D9-DE9983A6C722}">
      <dgm:prSet/>
      <dgm:spPr/>
      <dgm:t>
        <a:bodyPr/>
        <a:lstStyle/>
        <a:p>
          <a:endParaRPr lang="en-US"/>
        </a:p>
      </dgm:t>
    </dgm:pt>
    <dgm:pt modelId="{D085B779-636C-D14E-BCEF-4AE83D720C80}">
      <dgm:prSet phldrT="[Text]"/>
      <dgm:spPr/>
      <dgm:t>
        <a:bodyPr/>
        <a:lstStyle/>
        <a:p>
          <a:r>
            <a:rPr lang="en-US"/>
            <a:t>Presentation, Photo Product</a:t>
          </a:r>
        </a:p>
      </dgm:t>
    </dgm:pt>
    <dgm:pt modelId="{CCD2E53C-6363-8B40-A1EF-5F4CC2638A5C}" type="parTrans" cxnId="{A484706A-445C-0645-AD5B-152CF2326815}">
      <dgm:prSet/>
      <dgm:spPr/>
      <dgm:t>
        <a:bodyPr/>
        <a:lstStyle/>
        <a:p>
          <a:endParaRPr lang="en-US"/>
        </a:p>
      </dgm:t>
    </dgm:pt>
    <dgm:pt modelId="{2238FBCC-90A3-6849-8216-E3D0323FA1D7}" type="sibTrans" cxnId="{A484706A-445C-0645-AD5B-152CF2326815}">
      <dgm:prSet/>
      <dgm:spPr/>
      <dgm:t>
        <a:bodyPr/>
        <a:lstStyle/>
        <a:p>
          <a:endParaRPr lang="en-US"/>
        </a:p>
      </dgm:t>
    </dgm:pt>
    <dgm:pt modelId="{BBDAB494-ED8B-C348-A3C3-2AB6A9407754}" type="pres">
      <dgm:prSet presAssocID="{C43517CC-804B-AF4D-8E5E-CFD5F8027400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7E8B313-E57E-454E-A058-6B39B0233084}" type="pres">
      <dgm:prSet presAssocID="{EE33CD8B-849A-1644-B366-6DFC4CD136AC}" presName="textCenter" presStyleLbl="node1" presStyleIdx="0" presStyleCnt="10" custScaleX="175649" custScaleY="144650"/>
      <dgm:spPr/>
      <dgm:t>
        <a:bodyPr/>
        <a:lstStyle/>
        <a:p>
          <a:endParaRPr lang="en-US"/>
        </a:p>
      </dgm:t>
    </dgm:pt>
    <dgm:pt modelId="{7A913869-24EB-714A-B72F-B3D84DB619B6}" type="pres">
      <dgm:prSet presAssocID="{EE33CD8B-849A-1644-B366-6DFC4CD136AC}" presName="cycle_1" presStyleCnt="0"/>
      <dgm:spPr/>
    </dgm:pt>
    <dgm:pt modelId="{FCE2F023-B7DA-B24E-B37D-05CBE71FE40F}" type="pres">
      <dgm:prSet presAssocID="{BD8AFC2F-DA25-2E4D-A3B2-CDE9B9F213BE}" presName="childCenter1" presStyleLbl="node1" presStyleIdx="1" presStyleCnt="10" custScaleX="239732" custScaleY="190205" custLinFactNeighborX="-1974" custLinFactNeighborY="-17566"/>
      <dgm:spPr/>
      <dgm:t>
        <a:bodyPr/>
        <a:lstStyle/>
        <a:p>
          <a:endParaRPr lang="en-US"/>
        </a:p>
      </dgm:t>
    </dgm:pt>
    <dgm:pt modelId="{8A932046-381C-3B46-B594-6E5CA9CC6A42}" type="pres">
      <dgm:prSet presAssocID="{748C5256-590F-F54D-A2ED-474480712F52}" presName="Name141" presStyleLbl="parChTrans1D3" presStyleIdx="0" presStyleCnt="4"/>
      <dgm:spPr/>
      <dgm:t>
        <a:bodyPr/>
        <a:lstStyle/>
        <a:p>
          <a:endParaRPr lang="en-US"/>
        </a:p>
      </dgm:t>
    </dgm:pt>
    <dgm:pt modelId="{03FF30E6-476E-7544-98DA-E6C553E4A879}" type="pres">
      <dgm:prSet presAssocID="{BE028800-F031-D843-9606-CD2BD4E70611}" presName="text1" presStyleLbl="node1" presStyleIdx="2" presStyleCnt="10" custScaleX="197083" custScaleY="210657" custRadScaleRad="215088" custRadScaleInc="-9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AC485C-05AC-7E46-B072-CD1ED91CDE75}" type="pres">
      <dgm:prSet presAssocID="{EC63C9D8-8B61-C242-943E-37DEADFF61C0}" presName="Name144" presStyleLbl="parChTrans1D2" presStyleIdx="0" presStyleCnt="5"/>
      <dgm:spPr/>
      <dgm:t>
        <a:bodyPr/>
        <a:lstStyle/>
        <a:p>
          <a:endParaRPr lang="en-US"/>
        </a:p>
      </dgm:t>
    </dgm:pt>
    <dgm:pt modelId="{B25E88AB-A81C-FE4B-A3C9-6DB24ED61350}" type="pres">
      <dgm:prSet presAssocID="{EE33CD8B-849A-1644-B366-6DFC4CD136AC}" presName="cycle_2" presStyleCnt="0"/>
      <dgm:spPr/>
    </dgm:pt>
    <dgm:pt modelId="{0715EE68-C211-F84E-AC2D-FA79921CA992}" type="pres">
      <dgm:prSet presAssocID="{D562372B-DFAE-AB49-9A77-7047454C239B}" presName="childCenter2" presStyleLbl="node1" presStyleIdx="3" presStyleCnt="10" custScaleX="150263" custScaleY="150273" custLinFactNeighborX="10647" custLinFactNeighborY="-6149"/>
      <dgm:spPr/>
      <dgm:t>
        <a:bodyPr/>
        <a:lstStyle/>
        <a:p>
          <a:endParaRPr lang="en-US"/>
        </a:p>
      </dgm:t>
    </dgm:pt>
    <dgm:pt modelId="{6F970206-866E-4242-87EA-5C33791B7873}" type="pres">
      <dgm:prSet presAssocID="{C068CC72-0BC3-4A45-A96F-20D79869EF7B}" presName="Name221" presStyleLbl="parChTrans1D2" presStyleIdx="1" presStyleCnt="5"/>
      <dgm:spPr/>
      <dgm:t>
        <a:bodyPr/>
        <a:lstStyle/>
        <a:p>
          <a:endParaRPr lang="en-US"/>
        </a:p>
      </dgm:t>
    </dgm:pt>
    <dgm:pt modelId="{7391C452-BDF1-AC41-813B-FBDFA3A25DFC}" type="pres">
      <dgm:prSet presAssocID="{EE33CD8B-849A-1644-B366-6DFC4CD136AC}" presName="cycle_3" presStyleCnt="0"/>
      <dgm:spPr/>
    </dgm:pt>
    <dgm:pt modelId="{4D922AEB-87EB-A846-BFB5-4A08A390655C}" type="pres">
      <dgm:prSet presAssocID="{85554FE0-5BBA-1049-A3EE-5F43051FD6B1}" presName="childCenter3" presStyleLbl="node1" presStyleIdx="4" presStyleCnt="10" custScaleX="219108" custScaleY="244918" custLinFactNeighborX="40905" custLinFactNeighborY="15848"/>
      <dgm:spPr/>
      <dgm:t>
        <a:bodyPr/>
        <a:lstStyle/>
        <a:p>
          <a:endParaRPr lang="en-US"/>
        </a:p>
      </dgm:t>
    </dgm:pt>
    <dgm:pt modelId="{F6B07488-6F80-5A40-A228-B9630E99ABEE}" type="pres">
      <dgm:prSet presAssocID="{D2E9A2F2-D069-F84A-B8D3-41859F5A0759}" presName="Name285" presStyleLbl="parChTrans1D3" presStyleIdx="1" presStyleCnt="4"/>
      <dgm:spPr/>
      <dgm:t>
        <a:bodyPr/>
        <a:lstStyle/>
        <a:p>
          <a:endParaRPr lang="en-US"/>
        </a:p>
      </dgm:t>
    </dgm:pt>
    <dgm:pt modelId="{B36B6CDD-22E7-8340-8C71-7A7BDB602CDB}" type="pres">
      <dgm:prSet presAssocID="{BC89F630-E798-4945-BE22-5F14ADABA741}" presName="text3" presStyleLbl="node1" presStyleIdx="5" presStyleCnt="10" custScaleX="316659" custScaleY="309249" custRadScaleRad="254910" custRadScaleInc="-136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862CE4-2E5F-7C42-A2CD-6770675EB8BB}" type="pres">
      <dgm:prSet presAssocID="{4FC4E4E2-F9ED-C444-9DB1-039CF80FD360}" presName="Name288" presStyleLbl="parChTrans1D2" presStyleIdx="2" presStyleCnt="5"/>
      <dgm:spPr/>
      <dgm:t>
        <a:bodyPr/>
        <a:lstStyle/>
        <a:p>
          <a:endParaRPr lang="en-US"/>
        </a:p>
      </dgm:t>
    </dgm:pt>
    <dgm:pt modelId="{7AE68082-EB21-4B4D-9EAB-43868A3AB838}" type="pres">
      <dgm:prSet presAssocID="{EE33CD8B-849A-1644-B366-6DFC4CD136AC}" presName="cycle_4" presStyleCnt="0"/>
      <dgm:spPr/>
    </dgm:pt>
    <dgm:pt modelId="{E5C639E9-DC3A-184F-B611-D81DEAFB9097}" type="pres">
      <dgm:prSet presAssocID="{659F3B30-5064-2A4E-87F3-FA510142767D}" presName="childCenter4" presStyleLbl="node1" presStyleIdx="6" presStyleCnt="10" custScaleX="316985" custScaleY="212737" custLinFactNeighborX="-34188" custLinFactNeighborY="17183"/>
      <dgm:spPr/>
      <dgm:t>
        <a:bodyPr/>
        <a:lstStyle/>
        <a:p>
          <a:endParaRPr lang="en-US"/>
        </a:p>
      </dgm:t>
    </dgm:pt>
    <dgm:pt modelId="{4CFD4BF8-63EC-0E45-BF37-8A6B1CAC0228}" type="pres">
      <dgm:prSet presAssocID="{8067DFE7-6AA9-364E-94EA-E78A7C36B966}" presName="Name342" presStyleLbl="parChTrans1D3" presStyleIdx="2" presStyleCnt="4"/>
      <dgm:spPr/>
      <dgm:t>
        <a:bodyPr/>
        <a:lstStyle/>
        <a:p>
          <a:endParaRPr lang="en-US"/>
        </a:p>
      </dgm:t>
    </dgm:pt>
    <dgm:pt modelId="{7E4FB70D-8AFD-804A-A8E5-A5C6DE478FAB}" type="pres">
      <dgm:prSet presAssocID="{D133C707-53EC-0241-9585-649F4B07A369}" presName="text4" presStyleLbl="node1" presStyleIdx="7" presStyleCnt="10" custScaleX="281859" custScaleY="175535" custRadScaleRad="205435" custRadScaleInc="82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6F18AF-7D8B-EF44-B656-ED35192FC14F}" type="pres">
      <dgm:prSet presAssocID="{49684868-D2C0-C641-959D-55BABFF9E5E8}" presName="Name345" presStyleLbl="parChTrans1D2" presStyleIdx="3" presStyleCnt="5"/>
      <dgm:spPr/>
      <dgm:t>
        <a:bodyPr/>
        <a:lstStyle/>
        <a:p>
          <a:endParaRPr lang="en-US"/>
        </a:p>
      </dgm:t>
    </dgm:pt>
    <dgm:pt modelId="{C5635D06-1E94-E742-BDA7-1F226CF0CE2D}" type="pres">
      <dgm:prSet presAssocID="{EE33CD8B-849A-1644-B366-6DFC4CD136AC}" presName="cycle_5" presStyleCnt="0"/>
      <dgm:spPr/>
    </dgm:pt>
    <dgm:pt modelId="{6EC2507A-B63D-E14F-9177-577CA56B4549}" type="pres">
      <dgm:prSet presAssocID="{B3ADB47A-A0BE-234E-BF93-BB7062BF03B9}" presName="childCenter5" presStyleLbl="node1" presStyleIdx="8" presStyleCnt="10" custScaleX="281905" custScaleY="263811" custLinFactNeighborX="-35991" custLinFactNeighborY="-11003"/>
      <dgm:spPr/>
      <dgm:t>
        <a:bodyPr/>
        <a:lstStyle/>
        <a:p>
          <a:endParaRPr lang="en-US"/>
        </a:p>
      </dgm:t>
    </dgm:pt>
    <dgm:pt modelId="{6721CA96-3EE0-C241-8A43-09D1E3D8F933}" type="pres">
      <dgm:prSet presAssocID="{CCD2E53C-6363-8B40-A1EF-5F4CC2638A5C}" presName="Name389" presStyleLbl="parChTrans1D3" presStyleIdx="3" presStyleCnt="4"/>
      <dgm:spPr/>
      <dgm:t>
        <a:bodyPr/>
        <a:lstStyle/>
        <a:p>
          <a:endParaRPr lang="en-US"/>
        </a:p>
      </dgm:t>
    </dgm:pt>
    <dgm:pt modelId="{CFAD32E1-44DE-104A-9B0A-6AEB4EDC8C9C}" type="pres">
      <dgm:prSet presAssocID="{D085B779-636C-D14E-BCEF-4AE83D720C80}" presName="text5" presStyleLbl="node1" presStyleIdx="9" presStyleCnt="10" custScaleX="266134" custScaleY="225081" custRadScaleRad="274204" custRadScaleInc="28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A7F6C-2AF1-7E42-B14B-AB9D7B72CE54}" type="pres">
      <dgm:prSet presAssocID="{1CEE1C6D-C18E-D64C-9F01-DF09BB2686D8}" presName="Name392" presStyleLbl="parChTrans1D2" presStyleIdx="4" presStyleCnt="5"/>
      <dgm:spPr/>
      <dgm:t>
        <a:bodyPr/>
        <a:lstStyle/>
        <a:p>
          <a:endParaRPr lang="en-US"/>
        </a:p>
      </dgm:t>
    </dgm:pt>
  </dgm:ptLst>
  <dgm:cxnLst>
    <dgm:cxn modelId="{4EF80A35-2DBA-E048-B3D9-DE9983A6C722}" srcId="{EE33CD8B-849A-1644-B366-6DFC4CD136AC}" destId="{B3ADB47A-A0BE-234E-BF93-BB7062BF03B9}" srcOrd="4" destOrd="0" parTransId="{1CEE1C6D-C18E-D64C-9F01-DF09BB2686D8}" sibTransId="{CA6A5FD6-8A0F-9042-A06C-CFCE4E8BB076}"/>
    <dgm:cxn modelId="{97175057-B397-4A66-8CEC-4B75B1A8DF1E}" type="presOf" srcId="{D133C707-53EC-0241-9585-649F4B07A369}" destId="{7E4FB70D-8AFD-804A-A8E5-A5C6DE478FAB}" srcOrd="0" destOrd="0" presId="urn:microsoft.com/office/officeart/2008/layout/RadialCluster"/>
    <dgm:cxn modelId="{607B317A-FA49-4119-8353-EE584341AC65}" type="presOf" srcId="{BD8AFC2F-DA25-2E4D-A3B2-CDE9B9F213BE}" destId="{FCE2F023-B7DA-B24E-B37D-05CBE71FE40F}" srcOrd="0" destOrd="0" presId="urn:microsoft.com/office/officeart/2008/layout/RadialCluster"/>
    <dgm:cxn modelId="{41D2207B-C3C0-4F54-8682-FBC5A365D79A}" type="presOf" srcId="{748C5256-590F-F54D-A2ED-474480712F52}" destId="{8A932046-381C-3B46-B594-6E5CA9CC6A42}" srcOrd="0" destOrd="0" presId="urn:microsoft.com/office/officeart/2008/layout/RadialCluster"/>
    <dgm:cxn modelId="{1CDD2189-36B2-41AC-BA14-384EA8CDA023}" type="presOf" srcId="{C43517CC-804B-AF4D-8E5E-CFD5F8027400}" destId="{BBDAB494-ED8B-C348-A3C3-2AB6A9407754}" srcOrd="0" destOrd="0" presId="urn:microsoft.com/office/officeart/2008/layout/RadialCluster"/>
    <dgm:cxn modelId="{F5315948-2A7A-495E-AD8B-E483F106E2EB}" type="presOf" srcId="{1CEE1C6D-C18E-D64C-9F01-DF09BB2686D8}" destId="{06FA7F6C-2AF1-7E42-B14B-AB9D7B72CE54}" srcOrd="0" destOrd="0" presId="urn:microsoft.com/office/officeart/2008/layout/RadialCluster"/>
    <dgm:cxn modelId="{E43CA066-CDB4-7045-9B3C-D586D1FA61D7}" srcId="{EE33CD8B-849A-1644-B366-6DFC4CD136AC}" destId="{85554FE0-5BBA-1049-A3EE-5F43051FD6B1}" srcOrd="2" destOrd="0" parTransId="{4FC4E4E2-F9ED-C444-9DB1-039CF80FD360}" sibTransId="{A7B9C6A1-1246-CE46-8C02-69DCE5A0E6D4}"/>
    <dgm:cxn modelId="{CEF9B19B-6F17-4385-A3D8-ECED8A931915}" type="presOf" srcId="{D2E9A2F2-D069-F84A-B8D3-41859F5A0759}" destId="{F6B07488-6F80-5A40-A228-B9630E99ABEE}" srcOrd="0" destOrd="0" presId="urn:microsoft.com/office/officeart/2008/layout/RadialCluster"/>
    <dgm:cxn modelId="{E0DC5F61-8C3A-4908-B27B-1AA5A2D47859}" type="presOf" srcId="{D085B779-636C-D14E-BCEF-4AE83D720C80}" destId="{CFAD32E1-44DE-104A-9B0A-6AEB4EDC8C9C}" srcOrd="0" destOrd="0" presId="urn:microsoft.com/office/officeart/2008/layout/RadialCluster"/>
    <dgm:cxn modelId="{2016E216-6B7B-4A01-8FE9-E5F015525758}" type="presOf" srcId="{4FC4E4E2-F9ED-C444-9DB1-039CF80FD360}" destId="{D6862CE4-2E5F-7C42-A2CD-6770675EB8BB}" srcOrd="0" destOrd="0" presId="urn:microsoft.com/office/officeart/2008/layout/RadialCluster"/>
    <dgm:cxn modelId="{D5647200-E9A9-4D00-A96B-DD453A2AD7D5}" type="presOf" srcId="{8067DFE7-6AA9-364E-94EA-E78A7C36B966}" destId="{4CFD4BF8-63EC-0E45-BF37-8A6B1CAC0228}" srcOrd="0" destOrd="0" presId="urn:microsoft.com/office/officeart/2008/layout/RadialCluster"/>
    <dgm:cxn modelId="{1E1AC756-59B9-4747-B462-EDD8856391B8}" srcId="{659F3B30-5064-2A4E-87F3-FA510142767D}" destId="{D133C707-53EC-0241-9585-649F4B07A369}" srcOrd="0" destOrd="0" parTransId="{8067DFE7-6AA9-364E-94EA-E78A7C36B966}" sibTransId="{2F58DEA6-AF20-4F41-8115-751DC7A0BB4D}"/>
    <dgm:cxn modelId="{C3645FEB-E16D-FF40-ADF2-74850E6499EC}" srcId="{EE33CD8B-849A-1644-B366-6DFC4CD136AC}" destId="{BD8AFC2F-DA25-2E4D-A3B2-CDE9B9F213BE}" srcOrd="0" destOrd="0" parTransId="{EC63C9D8-8B61-C242-943E-37DEADFF61C0}" sibTransId="{B6BE9848-D978-5442-8AC9-0963E28407BC}"/>
    <dgm:cxn modelId="{9ECF24C3-FCFA-48FA-B9AA-A057BDC7DA07}" type="presOf" srcId="{BC89F630-E798-4945-BE22-5F14ADABA741}" destId="{B36B6CDD-22E7-8340-8C71-7A7BDB602CDB}" srcOrd="0" destOrd="0" presId="urn:microsoft.com/office/officeart/2008/layout/RadialCluster"/>
    <dgm:cxn modelId="{8204A5DA-ED76-0341-A3CD-6AD7800CF95C}" srcId="{BD8AFC2F-DA25-2E4D-A3B2-CDE9B9F213BE}" destId="{BE028800-F031-D843-9606-CD2BD4E70611}" srcOrd="0" destOrd="0" parTransId="{748C5256-590F-F54D-A2ED-474480712F52}" sibTransId="{BDFCEDC7-A744-FE4D-B9C2-B8C11FA1720E}"/>
    <dgm:cxn modelId="{E9E154BE-0550-3B4E-A0BA-D46DB4267BFC}" srcId="{85554FE0-5BBA-1049-A3EE-5F43051FD6B1}" destId="{BC89F630-E798-4945-BE22-5F14ADABA741}" srcOrd="0" destOrd="0" parTransId="{D2E9A2F2-D069-F84A-B8D3-41859F5A0759}" sibTransId="{66295142-5AE2-8D49-90C8-56AAFE6944E8}"/>
    <dgm:cxn modelId="{CE6F8E65-F31D-420C-AAF9-3C11EE5B588E}" type="presOf" srcId="{659F3B30-5064-2A4E-87F3-FA510142767D}" destId="{E5C639E9-DC3A-184F-B611-D81DEAFB9097}" srcOrd="0" destOrd="0" presId="urn:microsoft.com/office/officeart/2008/layout/RadialCluster"/>
    <dgm:cxn modelId="{3728A5D0-9AAB-4A32-A487-B8DA287F953B}" type="presOf" srcId="{85554FE0-5BBA-1049-A3EE-5F43051FD6B1}" destId="{4D922AEB-87EB-A846-BFB5-4A08A390655C}" srcOrd="0" destOrd="0" presId="urn:microsoft.com/office/officeart/2008/layout/RadialCluster"/>
    <dgm:cxn modelId="{9BAF842F-D92C-4209-9485-22C9E16A2999}" type="presOf" srcId="{B3ADB47A-A0BE-234E-BF93-BB7062BF03B9}" destId="{6EC2507A-B63D-E14F-9177-577CA56B4549}" srcOrd="0" destOrd="0" presId="urn:microsoft.com/office/officeart/2008/layout/RadialCluster"/>
    <dgm:cxn modelId="{82EF71CF-3D54-4542-9737-7B5368C1AC63}" srcId="{C43517CC-804B-AF4D-8E5E-CFD5F8027400}" destId="{EE33CD8B-849A-1644-B366-6DFC4CD136AC}" srcOrd="0" destOrd="0" parTransId="{C441623B-C3BE-7E4A-8E23-072DB43F4758}" sibTransId="{07E638BD-6538-8C4E-8AD2-9D9DEF523B82}"/>
    <dgm:cxn modelId="{40D842A1-05A8-473B-B8DB-25D76E586490}" type="presOf" srcId="{49684868-D2C0-C641-959D-55BABFF9E5E8}" destId="{CD6F18AF-7D8B-EF44-B656-ED35192FC14F}" srcOrd="0" destOrd="0" presId="urn:microsoft.com/office/officeart/2008/layout/RadialCluster"/>
    <dgm:cxn modelId="{728DD952-0953-2B4B-B6A6-9B444D2A9074}" srcId="{EE33CD8B-849A-1644-B366-6DFC4CD136AC}" destId="{659F3B30-5064-2A4E-87F3-FA510142767D}" srcOrd="3" destOrd="0" parTransId="{49684868-D2C0-C641-959D-55BABFF9E5E8}" sibTransId="{9CAC4C31-E970-F742-879C-7C9CE1A22063}"/>
    <dgm:cxn modelId="{589902E6-7721-4202-9CD2-720D58F55F3F}" type="presOf" srcId="{EC63C9D8-8B61-C242-943E-37DEADFF61C0}" destId="{F2AC485C-05AC-7E46-B072-CD1ED91CDE75}" srcOrd="0" destOrd="0" presId="urn:microsoft.com/office/officeart/2008/layout/RadialCluster"/>
    <dgm:cxn modelId="{F826AE57-4919-4B31-AB8F-0DF3C125E002}" type="presOf" srcId="{CCD2E53C-6363-8B40-A1EF-5F4CC2638A5C}" destId="{6721CA96-3EE0-C241-8A43-09D1E3D8F933}" srcOrd="0" destOrd="0" presId="urn:microsoft.com/office/officeart/2008/layout/RadialCluster"/>
    <dgm:cxn modelId="{E29DA195-45AD-46A9-B692-C116426F9C8C}" type="presOf" srcId="{BE028800-F031-D843-9606-CD2BD4E70611}" destId="{03FF30E6-476E-7544-98DA-E6C553E4A879}" srcOrd="0" destOrd="0" presId="urn:microsoft.com/office/officeart/2008/layout/RadialCluster"/>
    <dgm:cxn modelId="{A484706A-445C-0645-AD5B-152CF2326815}" srcId="{B3ADB47A-A0BE-234E-BF93-BB7062BF03B9}" destId="{D085B779-636C-D14E-BCEF-4AE83D720C80}" srcOrd="0" destOrd="0" parTransId="{CCD2E53C-6363-8B40-A1EF-5F4CC2638A5C}" sibTransId="{2238FBCC-90A3-6849-8216-E3D0323FA1D7}"/>
    <dgm:cxn modelId="{8A55C512-7199-1642-B177-3A6351D16ED4}" srcId="{EE33CD8B-849A-1644-B366-6DFC4CD136AC}" destId="{D562372B-DFAE-AB49-9A77-7047454C239B}" srcOrd="1" destOrd="0" parTransId="{C068CC72-0BC3-4A45-A96F-20D79869EF7B}" sibTransId="{CEC59D22-2966-3442-87F8-DB9A8B9593CA}"/>
    <dgm:cxn modelId="{8A60B2A6-3B4F-4AAE-BC49-F4E7C2A50E91}" type="presOf" srcId="{C068CC72-0BC3-4A45-A96F-20D79869EF7B}" destId="{6F970206-866E-4242-87EA-5C33791B7873}" srcOrd="0" destOrd="0" presId="urn:microsoft.com/office/officeart/2008/layout/RadialCluster"/>
    <dgm:cxn modelId="{48E7C3A3-EC38-4567-A4F4-A55FA7A13D6C}" type="presOf" srcId="{EE33CD8B-849A-1644-B366-6DFC4CD136AC}" destId="{17E8B313-E57E-454E-A058-6B39B0233084}" srcOrd="0" destOrd="0" presId="urn:microsoft.com/office/officeart/2008/layout/RadialCluster"/>
    <dgm:cxn modelId="{941CCCEE-7579-4434-BDF4-5E3CF71BC03C}" type="presOf" srcId="{D562372B-DFAE-AB49-9A77-7047454C239B}" destId="{0715EE68-C211-F84E-AC2D-FA79921CA992}" srcOrd="0" destOrd="0" presId="urn:microsoft.com/office/officeart/2008/layout/RadialCluster"/>
    <dgm:cxn modelId="{FE1673B4-7B27-453C-A6E8-3A00DDD908FC}" type="presParOf" srcId="{BBDAB494-ED8B-C348-A3C3-2AB6A9407754}" destId="{17E8B313-E57E-454E-A058-6B39B0233084}" srcOrd="0" destOrd="0" presId="urn:microsoft.com/office/officeart/2008/layout/RadialCluster"/>
    <dgm:cxn modelId="{3458DD13-2928-4CC6-810F-7709E8BF069F}" type="presParOf" srcId="{BBDAB494-ED8B-C348-A3C3-2AB6A9407754}" destId="{7A913869-24EB-714A-B72F-B3D84DB619B6}" srcOrd="1" destOrd="0" presId="urn:microsoft.com/office/officeart/2008/layout/RadialCluster"/>
    <dgm:cxn modelId="{BE539015-0438-4E4F-B27E-365AD908285D}" type="presParOf" srcId="{7A913869-24EB-714A-B72F-B3D84DB619B6}" destId="{FCE2F023-B7DA-B24E-B37D-05CBE71FE40F}" srcOrd="0" destOrd="0" presId="urn:microsoft.com/office/officeart/2008/layout/RadialCluster"/>
    <dgm:cxn modelId="{461ECD91-5863-425A-BB61-F64B0F625B70}" type="presParOf" srcId="{7A913869-24EB-714A-B72F-B3D84DB619B6}" destId="{8A932046-381C-3B46-B594-6E5CA9CC6A42}" srcOrd="1" destOrd="0" presId="urn:microsoft.com/office/officeart/2008/layout/RadialCluster"/>
    <dgm:cxn modelId="{F037CA6E-D5B3-4B99-823F-8673C5CD8176}" type="presParOf" srcId="{7A913869-24EB-714A-B72F-B3D84DB619B6}" destId="{03FF30E6-476E-7544-98DA-E6C553E4A879}" srcOrd="2" destOrd="0" presId="urn:microsoft.com/office/officeart/2008/layout/RadialCluster"/>
    <dgm:cxn modelId="{60784D5D-2739-4D72-9C6F-3EFF25760C0C}" type="presParOf" srcId="{BBDAB494-ED8B-C348-A3C3-2AB6A9407754}" destId="{F2AC485C-05AC-7E46-B072-CD1ED91CDE75}" srcOrd="2" destOrd="0" presId="urn:microsoft.com/office/officeart/2008/layout/RadialCluster"/>
    <dgm:cxn modelId="{D351509F-DC8D-488B-81C5-C0CF9C86B5A8}" type="presParOf" srcId="{BBDAB494-ED8B-C348-A3C3-2AB6A9407754}" destId="{B25E88AB-A81C-FE4B-A3C9-6DB24ED61350}" srcOrd="3" destOrd="0" presId="urn:microsoft.com/office/officeart/2008/layout/RadialCluster"/>
    <dgm:cxn modelId="{384EC642-E500-4ADD-92B7-3F51A4CBBD0C}" type="presParOf" srcId="{B25E88AB-A81C-FE4B-A3C9-6DB24ED61350}" destId="{0715EE68-C211-F84E-AC2D-FA79921CA992}" srcOrd="0" destOrd="0" presId="urn:microsoft.com/office/officeart/2008/layout/RadialCluster"/>
    <dgm:cxn modelId="{AA5FCC6A-20A4-4F7E-AA0A-AF09F695C2E1}" type="presParOf" srcId="{BBDAB494-ED8B-C348-A3C3-2AB6A9407754}" destId="{6F970206-866E-4242-87EA-5C33791B7873}" srcOrd="4" destOrd="0" presId="urn:microsoft.com/office/officeart/2008/layout/RadialCluster"/>
    <dgm:cxn modelId="{176FFE11-0031-49FA-9973-13F5B12288EF}" type="presParOf" srcId="{BBDAB494-ED8B-C348-A3C3-2AB6A9407754}" destId="{7391C452-BDF1-AC41-813B-FBDFA3A25DFC}" srcOrd="5" destOrd="0" presId="urn:microsoft.com/office/officeart/2008/layout/RadialCluster"/>
    <dgm:cxn modelId="{119FCC79-8955-4EF4-867B-EB14C8F42D9F}" type="presParOf" srcId="{7391C452-BDF1-AC41-813B-FBDFA3A25DFC}" destId="{4D922AEB-87EB-A846-BFB5-4A08A390655C}" srcOrd="0" destOrd="0" presId="urn:microsoft.com/office/officeart/2008/layout/RadialCluster"/>
    <dgm:cxn modelId="{883947B5-6970-4396-A705-3EE76E734261}" type="presParOf" srcId="{7391C452-BDF1-AC41-813B-FBDFA3A25DFC}" destId="{F6B07488-6F80-5A40-A228-B9630E99ABEE}" srcOrd="1" destOrd="0" presId="urn:microsoft.com/office/officeart/2008/layout/RadialCluster"/>
    <dgm:cxn modelId="{10EF17D7-0CD9-4A6A-AC2E-87FA663D3CEC}" type="presParOf" srcId="{7391C452-BDF1-AC41-813B-FBDFA3A25DFC}" destId="{B36B6CDD-22E7-8340-8C71-7A7BDB602CDB}" srcOrd="2" destOrd="0" presId="urn:microsoft.com/office/officeart/2008/layout/RadialCluster"/>
    <dgm:cxn modelId="{574FBDCE-8908-472D-BA4D-0B4961EA0506}" type="presParOf" srcId="{BBDAB494-ED8B-C348-A3C3-2AB6A9407754}" destId="{D6862CE4-2E5F-7C42-A2CD-6770675EB8BB}" srcOrd="6" destOrd="0" presId="urn:microsoft.com/office/officeart/2008/layout/RadialCluster"/>
    <dgm:cxn modelId="{41BA65AD-5930-480D-BCB9-4FEDC6198473}" type="presParOf" srcId="{BBDAB494-ED8B-C348-A3C3-2AB6A9407754}" destId="{7AE68082-EB21-4B4D-9EAB-43868A3AB838}" srcOrd="7" destOrd="0" presId="urn:microsoft.com/office/officeart/2008/layout/RadialCluster"/>
    <dgm:cxn modelId="{6081748F-2408-4028-A553-4820B5BC8F9D}" type="presParOf" srcId="{7AE68082-EB21-4B4D-9EAB-43868A3AB838}" destId="{E5C639E9-DC3A-184F-B611-D81DEAFB9097}" srcOrd="0" destOrd="0" presId="urn:microsoft.com/office/officeart/2008/layout/RadialCluster"/>
    <dgm:cxn modelId="{937CC28E-360D-409A-8B1F-9C052A6962C7}" type="presParOf" srcId="{7AE68082-EB21-4B4D-9EAB-43868A3AB838}" destId="{4CFD4BF8-63EC-0E45-BF37-8A6B1CAC0228}" srcOrd="1" destOrd="0" presId="urn:microsoft.com/office/officeart/2008/layout/RadialCluster"/>
    <dgm:cxn modelId="{6F6AA9B3-DE85-41CF-A386-F097A0717076}" type="presParOf" srcId="{7AE68082-EB21-4B4D-9EAB-43868A3AB838}" destId="{7E4FB70D-8AFD-804A-A8E5-A5C6DE478FAB}" srcOrd="2" destOrd="0" presId="urn:microsoft.com/office/officeart/2008/layout/RadialCluster"/>
    <dgm:cxn modelId="{423EEABD-7627-4D65-9E28-CEB87D992766}" type="presParOf" srcId="{BBDAB494-ED8B-C348-A3C3-2AB6A9407754}" destId="{CD6F18AF-7D8B-EF44-B656-ED35192FC14F}" srcOrd="8" destOrd="0" presId="urn:microsoft.com/office/officeart/2008/layout/RadialCluster"/>
    <dgm:cxn modelId="{39B92C09-AAC9-4FF3-8776-11F5C73A5B45}" type="presParOf" srcId="{BBDAB494-ED8B-C348-A3C3-2AB6A9407754}" destId="{C5635D06-1E94-E742-BDA7-1F226CF0CE2D}" srcOrd="9" destOrd="0" presId="urn:microsoft.com/office/officeart/2008/layout/RadialCluster"/>
    <dgm:cxn modelId="{9F9D5467-9B1F-4D72-91D8-3A96781B456B}" type="presParOf" srcId="{C5635D06-1E94-E742-BDA7-1F226CF0CE2D}" destId="{6EC2507A-B63D-E14F-9177-577CA56B4549}" srcOrd="0" destOrd="0" presId="urn:microsoft.com/office/officeart/2008/layout/RadialCluster"/>
    <dgm:cxn modelId="{7CFB4ACE-F645-4966-AFE3-AC5C342EF423}" type="presParOf" srcId="{C5635D06-1E94-E742-BDA7-1F226CF0CE2D}" destId="{6721CA96-3EE0-C241-8A43-09D1E3D8F933}" srcOrd="1" destOrd="0" presId="urn:microsoft.com/office/officeart/2008/layout/RadialCluster"/>
    <dgm:cxn modelId="{84538011-12C1-472A-9E09-FB1717340995}" type="presParOf" srcId="{C5635D06-1E94-E742-BDA7-1F226CF0CE2D}" destId="{CFAD32E1-44DE-104A-9B0A-6AEB4EDC8C9C}" srcOrd="2" destOrd="0" presId="urn:microsoft.com/office/officeart/2008/layout/RadialCluster"/>
    <dgm:cxn modelId="{800BD941-20ED-49AC-B365-49F229D04A86}" type="presParOf" srcId="{BBDAB494-ED8B-C348-A3C3-2AB6A9407754}" destId="{06FA7F6C-2AF1-7E42-B14B-AB9D7B72CE54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FA7F6C-2AF1-7E42-B14B-AB9D7B72CE54}">
      <dsp:nvSpPr>
        <dsp:cNvPr id="0" name=""/>
        <dsp:cNvSpPr/>
      </dsp:nvSpPr>
      <dsp:spPr>
        <a:xfrm rot="11980558">
          <a:off x="4194821" y="2831682"/>
          <a:ext cx="2085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8550" y="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F18AF-7D8B-EF44-B656-ED35192FC14F}">
      <dsp:nvSpPr>
        <dsp:cNvPr id="0" name=""/>
        <dsp:cNvSpPr/>
      </dsp:nvSpPr>
      <dsp:spPr>
        <a:xfrm rot="8286144">
          <a:off x="4200449" y="3718219"/>
          <a:ext cx="28593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5930" y="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862CE4-2E5F-7C42-A2CD-6770675EB8BB}">
      <dsp:nvSpPr>
        <dsp:cNvPr id="0" name=""/>
        <dsp:cNvSpPr/>
      </dsp:nvSpPr>
      <dsp:spPr>
        <a:xfrm rot="2301808">
          <a:off x="5649177" y="3683341"/>
          <a:ext cx="26119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1191" y="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970206-866E-4242-87EA-5C33791B7873}">
      <dsp:nvSpPr>
        <dsp:cNvPr id="0" name=""/>
        <dsp:cNvSpPr/>
      </dsp:nvSpPr>
      <dsp:spPr>
        <a:xfrm rot="20174606">
          <a:off x="5639223" y="2632564"/>
          <a:ext cx="90048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00480" y="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AC485C-05AC-7E46-B072-CD1ED91CDE75}">
      <dsp:nvSpPr>
        <dsp:cNvPr id="0" name=""/>
        <dsp:cNvSpPr/>
      </dsp:nvSpPr>
      <dsp:spPr>
        <a:xfrm rot="16118299">
          <a:off x="4942932" y="2488624"/>
          <a:ext cx="15993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9934" y="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E8B313-E57E-454E-A058-6B39B0233084}">
      <dsp:nvSpPr>
        <dsp:cNvPr id="0" name=""/>
        <dsp:cNvSpPr/>
      </dsp:nvSpPr>
      <dsp:spPr>
        <a:xfrm>
          <a:off x="4397283" y="2568569"/>
          <a:ext cx="1280090" cy="105417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/>
            <a:t>New Product</a:t>
          </a:r>
        </a:p>
      </dsp:txBody>
      <dsp:txXfrm>
        <a:off x="4448744" y="2620030"/>
        <a:ext cx="1177168" cy="951255"/>
      </dsp:txXfrm>
    </dsp:sp>
    <dsp:sp modelId="{FCE2F023-B7DA-B24E-B37D-05CBE71FE40F}">
      <dsp:nvSpPr>
        <dsp:cNvPr id="0" name=""/>
        <dsp:cNvSpPr/>
      </dsp:nvSpPr>
      <dsp:spPr>
        <a:xfrm>
          <a:off x="4408724" y="1455098"/>
          <a:ext cx="1201882" cy="953581"/>
        </a:xfrm>
        <a:prstGeom prst="roundRect">
          <a:avLst/>
        </a:prstGeom>
        <a:gradFill rotWithShape="0">
          <a:gsLst>
            <a:gs pos="0">
              <a:schemeClr val="accent4">
                <a:hueOff val="139998"/>
                <a:satOff val="2156"/>
                <a:lumOff val="-349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139998"/>
                <a:satOff val="2156"/>
                <a:lumOff val="-349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Design Concept</a:t>
          </a:r>
        </a:p>
      </dsp:txBody>
      <dsp:txXfrm>
        <a:off x="4455274" y="1501648"/>
        <a:ext cx="1108782" cy="860481"/>
      </dsp:txXfrm>
    </dsp:sp>
    <dsp:sp modelId="{8A932046-381C-3B46-B594-6E5CA9CC6A42}">
      <dsp:nvSpPr>
        <dsp:cNvPr id="0" name=""/>
        <dsp:cNvSpPr/>
      </dsp:nvSpPr>
      <dsp:spPr>
        <a:xfrm rot="16149816">
          <a:off x="4873142" y="1327412"/>
          <a:ext cx="25539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5398" y="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FF30E6-476E-7544-98DA-E6C553E4A879}">
      <dsp:nvSpPr>
        <dsp:cNvPr id="0" name=""/>
        <dsp:cNvSpPr/>
      </dsp:nvSpPr>
      <dsp:spPr>
        <a:xfrm>
          <a:off x="4497235" y="143611"/>
          <a:ext cx="988063" cy="1056116"/>
        </a:xfrm>
        <a:prstGeom prst="roundRect">
          <a:avLst/>
        </a:prstGeom>
        <a:gradFill rotWithShape="0">
          <a:gsLst>
            <a:gs pos="0">
              <a:schemeClr val="accent4">
                <a:hueOff val="279996"/>
                <a:satOff val="4312"/>
                <a:lumOff val="-697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279996"/>
                <a:satOff val="4312"/>
                <a:lumOff val="-697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Theme, Market</a:t>
          </a:r>
        </a:p>
      </dsp:txBody>
      <dsp:txXfrm>
        <a:off x="4545468" y="191844"/>
        <a:ext cx="891597" cy="959650"/>
      </dsp:txXfrm>
    </dsp:sp>
    <dsp:sp modelId="{0715EE68-C211-F84E-AC2D-FA79921CA992}">
      <dsp:nvSpPr>
        <dsp:cNvPr id="0" name=""/>
        <dsp:cNvSpPr/>
      </dsp:nvSpPr>
      <dsp:spPr>
        <a:xfrm>
          <a:off x="6501552" y="1562382"/>
          <a:ext cx="1234263" cy="1234345"/>
        </a:xfrm>
        <a:prstGeom prst="roundRect">
          <a:avLst/>
        </a:prstGeom>
        <a:gradFill rotWithShape="0">
          <a:gsLst>
            <a:gs pos="0">
              <a:schemeClr val="accent4">
                <a:hueOff val="419994"/>
                <a:satOff val="6467"/>
                <a:lumOff val="-1046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419994"/>
                <a:satOff val="6467"/>
                <a:lumOff val="-1046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Research Analysis</a:t>
          </a:r>
        </a:p>
      </dsp:txBody>
      <dsp:txXfrm>
        <a:off x="6561804" y="1622634"/>
        <a:ext cx="1113759" cy="1113841"/>
      </dsp:txXfrm>
    </dsp:sp>
    <dsp:sp modelId="{4D922AEB-87EB-A846-BFB5-4A08A390655C}">
      <dsp:nvSpPr>
        <dsp:cNvPr id="0" name=""/>
        <dsp:cNvSpPr/>
      </dsp:nvSpPr>
      <dsp:spPr>
        <a:xfrm>
          <a:off x="5882172" y="3628787"/>
          <a:ext cx="831333" cy="929261"/>
        </a:xfrm>
        <a:prstGeom prst="roundRect">
          <a:avLst/>
        </a:prstGeom>
        <a:gradFill rotWithShape="0">
          <a:gsLst>
            <a:gs pos="0">
              <a:schemeClr val="accent4">
                <a:hueOff val="559992"/>
                <a:satOff val="8623"/>
                <a:lumOff val="-1394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559992"/>
                <a:satOff val="8623"/>
                <a:lumOff val="-1394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Design Process</a:t>
          </a:r>
        </a:p>
      </dsp:txBody>
      <dsp:txXfrm>
        <a:off x="5922754" y="3669369"/>
        <a:ext cx="750169" cy="848097"/>
      </dsp:txXfrm>
    </dsp:sp>
    <dsp:sp modelId="{F6B07488-6F80-5A40-A228-B9630E99ABEE}">
      <dsp:nvSpPr>
        <dsp:cNvPr id="0" name=""/>
        <dsp:cNvSpPr/>
      </dsp:nvSpPr>
      <dsp:spPr>
        <a:xfrm rot="2019120">
          <a:off x="6672180" y="4506780"/>
          <a:ext cx="49319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93190" y="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6B6CDD-22E7-8340-8C71-7A7BDB602CDB}">
      <dsp:nvSpPr>
        <dsp:cNvPr id="0" name=""/>
        <dsp:cNvSpPr/>
      </dsp:nvSpPr>
      <dsp:spPr>
        <a:xfrm>
          <a:off x="7124046" y="4456668"/>
          <a:ext cx="1201458" cy="1173343"/>
        </a:xfrm>
        <a:prstGeom prst="roundRect">
          <a:avLst/>
        </a:prstGeom>
        <a:gradFill rotWithShape="0">
          <a:gsLst>
            <a:gs pos="0">
              <a:schemeClr val="accent4">
                <a:hueOff val="699989"/>
                <a:satOff val="10779"/>
                <a:lumOff val="-1743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699989"/>
                <a:satOff val="10779"/>
                <a:lumOff val="-1743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Sketch, Detailing, Color, Material, Decoration</a:t>
          </a:r>
        </a:p>
      </dsp:txBody>
      <dsp:txXfrm>
        <a:off x="7181324" y="4513946"/>
        <a:ext cx="1086902" cy="1058787"/>
      </dsp:txXfrm>
    </dsp:sp>
    <dsp:sp modelId="{E5C639E9-DC3A-184F-B611-D81DEAFB9097}">
      <dsp:nvSpPr>
        <dsp:cNvPr id="0" name=""/>
        <dsp:cNvSpPr/>
      </dsp:nvSpPr>
      <dsp:spPr>
        <a:xfrm>
          <a:off x="3186928" y="3813691"/>
          <a:ext cx="1201424" cy="806307"/>
        </a:xfrm>
        <a:prstGeom prst="roundRect">
          <a:avLst/>
        </a:prstGeom>
        <a:gradFill rotWithShape="0">
          <a:gsLst>
            <a:gs pos="0">
              <a:schemeClr val="accent4">
                <a:hueOff val="839987"/>
                <a:satOff val="12935"/>
                <a:lumOff val="-2091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839987"/>
                <a:satOff val="12935"/>
                <a:lumOff val="-2091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Prototyping</a:t>
          </a:r>
        </a:p>
      </dsp:txBody>
      <dsp:txXfrm>
        <a:off x="3226289" y="3853052"/>
        <a:ext cx="1122702" cy="727585"/>
      </dsp:txXfrm>
    </dsp:sp>
    <dsp:sp modelId="{4CFD4BF8-63EC-0E45-BF37-8A6B1CAC0228}">
      <dsp:nvSpPr>
        <dsp:cNvPr id="0" name=""/>
        <dsp:cNvSpPr/>
      </dsp:nvSpPr>
      <dsp:spPr>
        <a:xfrm rot="8020018">
          <a:off x="3129996" y="4736743"/>
          <a:ext cx="32278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2782" y="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4FB70D-8AFD-804A-A8E5-A5C6DE478FAB}">
      <dsp:nvSpPr>
        <dsp:cNvPr id="0" name=""/>
        <dsp:cNvSpPr/>
      </dsp:nvSpPr>
      <dsp:spPr>
        <a:xfrm>
          <a:off x="2328283" y="4853488"/>
          <a:ext cx="1068291" cy="665305"/>
        </a:xfrm>
        <a:prstGeom prst="roundRect">
          <a:avLst/>
        </a:prstGeom>
        <a:gradFill rotWithShape="0">
          <a:gsLst>
            <a:gs pos="0">
              <a:schemeClr val="accent4">
                <a:hueOff val="979985"/>
                <a:satOff val="15090"/>
                <a:lumOff val="-244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979985"/>
                <a:satOff val="15090"/>
                <a:lumOff val="-244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Production Plan,Management &amp; Cost</a:t>
          </a:r>
        </a:p>
      </dsp:txBody>
      <dsp:txXfrm>
        <a:off x="2360761" y="4885966"/>
        <a:ext cx="1003335" cy="600349"/>
      </dsp:txXfrm>
    </dsp:sp>
    <dsp:sp modelId="{6EC2507A-B63D-E14F-9177-577CA56B4549}">
      <dsp:nvSpPr>
        <dsp:cNvPr id="0" name=""/>
        <dsp:cNvSpPr/>
      </dsp:nvSpPr>
      <dsp:spPr>
        <a:xfrm>
          <a:off x="3000158" y="2020050"/>
          <a:ext cx="1200751" cy="1123681"/>
        </a:xfrm>
        <a:prstGeom prst="roundRect">
          <a:avLst/>
        </a:prstGeom>
        <a:gradFill rotWithShape="0">
          <a:gsLst>
            <a:gs pos="0">
              <a:schemeClr val="accent4">
                <a:hueOff val="1119983"/>
                <a:satOff val="17246"/>
                <a:lumOff val="-2788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1119983"/>
                <a:satOff val="17246"/>
                <a:lumOff val="-2788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Final</a:t>
          </a:r>
        </a:p>
      </dsp:txBody>
      <dsp:txXfrm>
        <a:off x="3055012" y="2074904"/>
        <a:ext cx="1091043" cy="1013973"/>
      </dsp:txXfrm>
    </dsp:sp>
    <dsp:sp modelId="{6721CA96-3EE0-C241-8A43-09D1E3D8F933}">
      <dsp:nvSpPr>
        <dsp:cNvPr id="0" name=""/>
        <dsp:cNvSpPr/>
      </dsp:nvSpPr>
      <dsp:spPr>
        <a:xfrm rot="12324118">
          <a:off x="2680735" y="2224795"/>
          <a:ext cx="33564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5648" y="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D32E1-44DE-104A-9B0A-6AEB4EDC8C9C}">
      <dsp:nvSpPr>
        <dsp:cNvPr id="0" name=""/>
        <dsp:cNvSpPr/>
      </dsp:nvSpPr>
      <dsp:spPr>
        <a:xfrm>
          <a:off x="1563384" y="1404292"/>
          <a:ext cx="1133576" cy="958714"/>
        </a:xfrm>
        <a:prstGeom prst="roundRect">
          <a:avLst/>
        </a:prstGeom>
        <a:gradFill rotWithShape="0">
          <a:gsLst>
            <a:gs pos="0">
              <a:schemeClr val="accent4">
                <a:hueOff val="1259981"/>
                <a:satOff val="19402"/>
                <a:lumOff val="-3137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1259981"/>
                <a:satOff val="19402"/>
                <a:lumOff val="-3137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Presentation, Photo Product</a:t>
          </a:r>
        </a:p>
      </dsp:txBody>
      <dsp:txXfrm>
        <a:off x="1610185" y="1451093"/>
        <a:ext cx="1039974" cy="8651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URBAN CRAFT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SKETSA IDE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20490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557867"/>
            <a:ext cx="9720071" cy="475149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sketsa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proses 5W+1H. Proses </a:t>
            </a:r>
            <a:r>
              <a:rPr lang="en-US" dirty="0" err="1"/>
              <a:t>sketsa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,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bereksplorasi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.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tambahkan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kegunaan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ide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dirancang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proses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sketsa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sentuhan</a:t>
            </a:r>
            <a:r>
              <a:rPr lang="en-US" dirty="0"/>
              <a:t> detail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dekoratif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penyempurnaan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. </a:t>
            </a:r>
            <a:endParaRPr lang="id-ID" dirty="0"/>
          </a:p>
          <a:p>
            <a:pPr algn="just">
              <a:lnSpc>
                <a:spcPct val="150000"/>
              </a:lnSpc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87197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2683827"/>
              </p:ext>
            </p:extLst>
          </p:nvPr>
        </p:nvGraphicFramePr>
        <p:xfrm>
          <a:off x="1023938" y="406400"/>
          <a:ext cx="9720262" cy="6129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2580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 smtClean="0"/>
              <a:t>sketsa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: </a:t>
            </a:r>
            <a:r>
              <a:rPr lang="en-US" dirty="0" err="1" smtClean="0"/>
              <a:t>pilih</a:t>
            </a:r>
            <a:r>
              <a:rPr lang="en-US" dirty="0" smtClean="0"/>
              <a:t> 3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kembangkan</a:t>
            </a:r>
            <a:r>
              <a:rPr lang="en-US" dirty="0" smtClean="0"/>
              <a:t> 10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sketsa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r>
              <a:rPr lang="en-US" dirty="0" smtClean="0"/>
              <a:t> denga </a:t>
            </a:r>
            <a:r>
              <a:rPr lang="en-US" dirty="0" err="1" smtClean="0"/>
              <a:t>tema</a:t>
            </a:r>
            <a:r>
              <a:rPr lang="en-US" dirty="0" smtClean="0"/>
              <a:t> di mood board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Dari 30 </a:t>
            </a:r>
            <a:r>
              <a:rPr lang="en-US" dirty="0" err="1" smtClean="0"/>
              <a:t>sketsa</a:t>
            </a:r>
            <a:r>
              <a:rPr lang="en-US" dirty="0" smtClean="0"/>
              <a:t>, </a:t>
            </a:r>
            <a:r>
              <a:rPr lang="en-US" dirty="0" err="1" smtClean="0"/>
              <a:t>pilih</a:t>
            </a:r>
            <a:r>
              <a:rPr lang="en-US" dirty="0" smtClean="0"/>
              <a:t> 3 </a:t>
            </a:r>
            <a:r>
              <a:rPr lang="en-US" dirty="0" err="1" smtClean="0"/>
              <a:t>sketsa</a:t>
            </a:r>
            <a:r>
              <a:rPr lang="en-US" dirty="0" smtClean="0"/>
              <a:t> yang paling </a:t>
            </a:r>
            <a:r>
              <a:rPr lang="en-US" dirty="0" err="1" smtClean="0"/>
              <a:t>diminati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selaras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pendetail</a:t>
            </a:r>
            <a:r>
              <a:rPr lang="en-US" dirty="0" smtClean="0"/>
              <a:t>-an </a:t>
            </a:r>
            <a:r>
              <a:rPr lang="en-US" dirty="0" err="1" smtClean="0"/>
              <a:t>dari</a:t>
            </a:r>
            <a:r>
              <a:rPr lang="en-US" dirty="0" smtClean="0"/>
              <a:t> ke-3 </a:t>
            </a:r>
            <a:r>
              <a:rPr lang="en-US" dirty="0" err="1" smtClean="0"/>
              <a:t>sketsa</a:t>
            </a:r>
            <a:r>
              <a:rPr lang="en-US" dirty="0" smtClean="0"/>
              <a:t> </a:t>
            </a:r>
            <a:r>
              <a:rPr lang="en-US" dirty="0" err="1" smtClean="0"/>
              <a:t>terpilih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smtClean="0"/>
              <a:t>.</a:t>
            </a: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460178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</TotalTime>
  <Words>142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Tw Cen MT</vt:lpstr>
      <vt:lpstr>Tw Cen MT Condensed</vt:lpstr>
      <vt:lpstr>Wingdings</vt:lpstr>
      <vt:lpstr>Wingdings 3</vt:lpstr>
      <vt:lpstr>Integral</vt:lpstr>
      <vt:lpstr>URBAN CRAFT</vt:lpstr>
      <vt:lpstr> </vt:lpstr>
      <vt:lpstr>PowerPoint Presentation</vt:lpstr>
      <vt:lpstr>Persiapan sketsa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 CRAFT</dc:title>
  <dc:creator>User</dc:creator>
  <cp:lastModifiedBy>User</cp:lastModifiedBy>
  <cp:revision>1</cp:revision>
  <dcterms:created xsi:type="dcterms:W3CDTF">2020-03-09T09:35:19Z</dcterms:created>
  <dcterms:modified xsi:type="dcterms:W3CDTF">2020-03-09T09:41:17Z</dcterms:modified>
</cp:coreProperties>
</file>