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3/9/2020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3/9/2020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Urban craft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PROSES PERENCANAAN DESAIN AWAL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0440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72651"/>
          </a:xfrm>
        </p:spPr>
        <p:txBody>
          <a:bodyPr>
            <a:normAutofit/>
          </a:bodyPr>
          <a:lstStyle/>
          <a:p>
            <a:r>
              <a:rPr lang="en-US" sz="2800" dirty="0" smtClean="0"/>
              <a:t>5W + 1H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371600"/>
            <a:ext cx="9720073" cy="4937760"/>
          </a:xfrm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</a:pPr>
            <a:r>
              <a:rPr lang="en-US" dirty="0"/>
              <a:t>What	: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?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dahulu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. </a:t>
            </a:r>
            <a:r>
              <a:rPr lang="en-US" dirty="0" err="1"/>
              <a:t>Sebaiknya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,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estetika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analisa</a:t>
            </a:r>
            <a:r>
              <a:rPr lang="en-US" dirty="0"/>
              <a:t> </a:t>
            </a:r>
            <a:r>
              <a:rPr lang="en-US" dirty="0" err="1"/>
              <a:t>tren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. </a:t>
            </a:r>
            <a:endParaRPr lang="id-ID" dirty="0"/>
          </a:p>
          <a:p>
            <a:pPr lvl="0" algn="just">
              <a:lnSpc>
                <a:spcPct val="150000"/>
              </a:lnSpc>
            </a:pPr>
            <a:r>
              <a:rPr lang="en-US" dirty="0"/>
              <a:t>Where	: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ditempatkan</a:t>
            </a:r>
            <a:r>
              <a:rPr lang="en-US" dirty="0"/>
              <a:t>?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dimana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lokasi</a:t>
            </a:r>
            <a:r>
              <a:rPr lang="en-US" dirty="0"/>
              <a:t> </a:t>
            </a:r>
            <a:r>
              <a:rPr lang="en-US" dirty="0" err="1"/>
              <a:t>geografis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peletakan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fungsi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kebutuhannya</a:t>
            </a:r>
            <a:r>
              <a:rPr lang="en-US" dirty="0"/>
              <a:t>. </a:t>
            </a:r>
            <a:endParaRPr lang="id-ID" dirty="0"/>
          </a:p>
          <a:p>
            <a:pPr lvl="0" algn="just">
              <a:lnSpc>
                <a:spcPct val="150000"/>
              </a:lnSpc>
            </a:pPr>
            <a:r>
              <a:rPr lang="en-US" dirty="0"/>
              <a:t>Who	: </a:t>
            </a:r>
            <a:r>
              <a:rPr lang="en-US" dirty="0" err="1"/>
              <a:t>Siapa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?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merancang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desain</a:t>
            </a:r>
            <a:r>
              <a:rPr lang="en-US" dirty="0"/>
              <a:t>,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sangatlah</a:t>
            </a:r>
            <a:r>
              <a:rPr lang="en-US" dirty="0"/>
              <a:t> </a:t>
            </a:r>
            <a:r>
              <a:rPr lang="en-US" dirty="0" err="1"/>
              <a:t>penting</a:t>
            </a:r>
            <a:r>
              <a:rPr lang="en-US" dirty="0"/>
              <a:t>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berpengaruh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aspek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penentuan</a:t>
            </a:r>
            <a:r>
              <a:rPr lang="en-US" dirty="0"/>
              <a:t> material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harga</a:t>
            </a:r>
            <a:r>
              <a:rPr lang="en-US" dirty="0" smtClean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87319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625600"/>
            <a:ext cx="9720073" cy="4683760"/>
          </a:xfrm>
        </p:spPr>
        <p:txBody>
          <a:bodyPr/>
          <a:lstStyle/>
          <a:p>
            <a:pPr lvl="0" algn="just">
              <a:lnSpc>
                <a:spcPct val="150000"/>
              </a:lnSpc>
            </a:pPr>
            <a:r>
              <a:rPr lang="en-US" dirty="0"/>
              <a:t>Why	: </a:t>
            </a:r>
            <a:r>
              <a:rPr lang="en-US" dirty="0" err="1"/>
              <a:t>Kenapa</a:t>
            </a:r>
            <a:r>
              <a:rPr lang="en-US" dirty="0"/>
              <a:t> (</a:t>
            </a:r>
            <a:r>
              <a:rPr lang="en-US" dirty="0" err="1"/>
              <a:t>produk</a:t>
            </a:r>
            <a:r>
              <a:rPr lang="en-US" dirty="0"/>
              <a:t>)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dibuat</a:t>
            </a:r>
            <a:r>
              <a:rPr lang="en-US" dirty="0"/>
              <a:t>?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dilihat</a:t>
            </a:r>
            <a:r>
              <a:rPr lang="en-US" dirty="0"/>
              <a:t> juga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</a:t>
            </a:r>
            <a:r>
              <a:rPr lang="en-US" dirty="0" err="1"/>
              <a:t>urgenitas</a:t>
            </a:r>
            <a:r>
              <a:rPr lang="en-US" dirty="0"/>
              <a:t> </a:t>
            </a:r>
            <a:r>
              <a:rPr lang="en-US" dirty="0" err="1"/>
              <a:t>dibalik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</a:t>
            </a:r>
            <a:r>
              <a:rPr lang="en-US" dirty="0" err="1"/>
              <a:t>apakah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yang </a:t>
            </a:r>
            <a:r>
              <a:rPr lang="en-US" dirty="0" err="1"/>
              <a:t>mendesak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pembaharuan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estetis</a:t>
            </a:r>
            <a:r>
              <a:rPr lang="en-US" dirty="0"/>
              <a:t>?</a:t>
            </a:r>
            <a:endParaRPr lang="id-ID" dirty="0"/>
          </a:p>
          <a:p>
            <a:pPr lvl="0" algn="just">
              <a:lnSpc>
                <a:spcPct val="150000"/>
              </a:lnSpc>
            </a:pPr>
            <a:r>
              <a:rPr lang="en-US" dirty="0"/>
              <a:t>When	: Kapan </a:t>
            </a:r>
            <a:r>
              <a:rPr lang="en-US" dirty="0" err="1"/>
              <a:t>digunakan</a:t>
            </a:r>
            <a:r>
              <a:rPr lang="en-US" dirty="0"/>
              <a:t>? </a:t>
            </a:r>
            <a:r>
              <a:rPr lang="en-US" dirty="0" err="1"/>
              <a:t>Dijelaskan</a:t>
            </a:r>
            <a:r>
              <a:rPr lang="en-US" dirty="0"/>
              <a:t> juga </a:t>
            </a:r>
            <a:r>
              <a:rPr lang="en-US" dirty="0" err="1"/>
              <a:t>kapan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fungsinya</a:t>
            </a:r>
            <a:r>
              <a:rPr lang="en-US" dirty="0"/>
              <a:t>.</a:t>
            </a:r>
            <a:endParaRPr lang="id-ID" dirty="0"/>
          </a:p>
          <a:p>
            <a:pPr lvl="0" algn="just">
              <a:lnSpc>
                <a:spcPct val="150000"/>
              </a:lnSpc>
            </a:pPr>
            <a:r>
              <a:rPr lang="en-US" dirty="0"/>
              <a:t>How	: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membuatnya</a:t>
            </a:r>
            <a:r>
              <a:rPr lang="en-US" dirty="0"/>
              <a:t> (</a:t>
            </a:r>
            <a:r>
              <a:rPr lang="en-US" dirty="0" err="1"/>
              <a:t>produksi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pun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menggunakannya</a:t>
            </a:r>
            <a:r>
              <a:rPr lang="en-US" dirty="0"/>
              <a:t>? </a:t>
            </a:r>
            <a:r>
              <a:rPr lang="en-US" dirty="0" err="1"/>
              <a:t>Buat</a:t>
            </a:r>
            <a:r>
              <a:rPr lang="en-US" dirty="0"/>
              <a:t> </a:t>
            </a:r>
            <a:r>
              <a:rPr lang="en-US" dirty="0" err="1"/>
              <a:t>skema</a:t>
            </a:r>
            <a:r>
              <a:rPr lang="en-US" dirty="0"/>
              <a:t> proses </a:t>
            </a:r>
            <a:r>
              <a:rPr lang="en-US" dirty="0" err="1"/>
              <a:t>produksi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sampai</a:t>
            </a:r>
            <a:r>
              <a:rPr lang="en-US" dirty="0"/>
              <a:t>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juga </a:t>
            </a:r>
            <a:r>
              <a:rPr lang="en-US" dirty="0" err="1"/>
              <a:t>cara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endParaRPr lang="id-ID" dirty="0"/>
          </a:p>
          <a:p>
            <a:pPr algn="just">
              <a:lnSpc>
                <a:spcPct val="150000"/>
              </a:lnSpc>
            </a:pPr>
            <a:endParaRPr lang="id-ID" dirty="0"/>
          </a:p>
          <a:p>
            <a:pPr>
              <a:lnSpc>
                <a:spcPct val="150000"/>
              </a:lnSpc>
            </a:pPr>
            <a:endParaRPr lang="id-ID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04038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5W + 1H</a:t>
            </a:r>
            <a:endParaRPr lang="id-ID" sz="2800" dirty="0"/>
          </a:p>
        </p:txBody>
      </p:sp>
    </p:spTree>
    <p:extLst>
      <p:ext uri="{BB962C8B-B14F-4D97-AF65-F5344CB8AC3E}">
        <p14:creationId xmlns:p14="http://schemas.microsoft.com/office/powerpoint/2010/main" val="1634365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diingat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proses </a:t>
            </a:r>
            <a:r>
              <a:rPr lang="en-US" dirty="0" err="1"/>
              <a:t>perancangan</a:t>
            </a:r>
            <a:r>
              <a:rPr lang="en-US" dirty="0"/>
              <a:t> </a:t>
            </a:r>
            <a:r>
              <a:rPr lang="en-US" dirty="0" err="1"/>
              <a:t>konsep</a:t>
            </a:r>
            <a:r>
              <a:rPr lang="en-US" dirty="0"/>
              <a:t> </a:t>
            </a:r>
            <a:r>
              <a:rPr lang="en-US" dirty="0" err="1"/>
              <a:t>diperlukan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empati</a:t>
            </a:r>
            <a:r>
              <a:rPr lang="en-US" dirty="0"/>
              <a:t> yang </a:t>
            </a:r>
            <a:r>
              <a:rPr lang="en-US" dirty="0" err="1"/>
              <a:t>datang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. </a:t>
            </a:r>
            <a:r>
              <a:rPr lang="en-US" dirty="0" err="1"/>
              <a:t>Empati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didapat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penglihatan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dunia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,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obyek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wilayah</a:t>
            </a:r>
            <a:r>
              <a:rPr lang="en-US" dirty="0"/>
              <a:t> </a:t>
            </a:r>
            <a:r>
              <a:rPr lang="en-US" dirty="0" err="1"/>
              <a:t>geografis</a:t>
            </a:r>
            <a:r>
              <a:rPr lang="en-US" dirty="0"/>
              <a:t>; </a:t>
            </a:r>
            <a:r>
              <a:rPr lang="en-US" dirty="0" err="1"/>
              <a:t>mengerti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rasa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obyek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(understand their feelings); </a:t>
            </a:r>
            <a:r>
              <a:rPr lang="en-US" dirty="0" err="1"/>
              <a:t>megapresiasi</a:t>
            </a:r>
            <a:r>
              <a:rPr lang="en-US" dirty="0"/>
              <a:t> </a:t>
            </a:r>
            <a:r>
              <a:rPr lang="en-US" dirty="0" err="1"/>
              <a:t>obyek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; </a:t>
            </a:r>
            <a:r>
              <a:rPr lang="en-US" dirty="0" err="1"/>
              <a:t>mengkomunikasikan</a:t>
            </a:r>
            <a:r>
              <a:rPr lang="en-US" dirty="0"/>
              <a:t> </a:t>
            </a:r>
            <a:r>
              <a:rPr lang="en-US" dirty="0" err="1"/>
              <a:t>apa</a:t>
            </a:r>
            <a:r>
              <a:rPr lang="en-US" dirty="0"/>
              <a:t> yang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pahami</a:t>
            </a:r>
            <a:r>
              <a:rPr lang="en-US" dirty="0"/>
              <a:t>. </a:t>
            </a:r>
            <a:endParaRPr lang="id-ID" dirty="0"/>
          </a:p>
          <a:p>
            <a:pPr algn="just">
              <a:lnSpc>
                <a:spcPct val="150000"/>
              </a:lnSpc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949165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</TotalTime>
  <Words>77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Tw Cen MT</vt:lpstr>
      <vt:lpstr>Tw Cen MT Condensed</vt:lpstr>
      <vt:lpstr>Wingdings 3</vt:lpstr>
      <vt:lpstr>Integral</vt:lpstr>
      <vt:lpstr>Urban craft</vt:lpstr>
      <vt:lpstr>5W + 1H</vt:lpstr>
      <vt:lpstr>5W + 1H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Urban craft</dc:title>
  <dc:creator>User</dc:creator>
  <cp:lastModifiedBy>User</cp:lastModifiedBy>
  <cp:revision>2</cp:revision>
  <dcterms:created xsi:type="dcterms:W3CDTF">2020-03-09T09:14:57Z</dcterms:created>
  <dcterms:modified xsi:type="dcterms:W3CDTF">2020-03-09T09:34:53Z</dcterms:modified>
</cp:coreProperties>
</file>