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METODE PERENCANAAN DESAIN – project 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5334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TENTANG GAYA KRIYA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</a:t>
            </a:r>
            <a:r>
              <a:rPr lang="en-US" dirty="0" smtClean="0"/>
              <a:t> survey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kriya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(</a:t>
            </a:r>
            <a:r>
              <a:rPr lang="en-US" dirty="0" err="1" smtClean="0"/>
              <a:t>dianalisa</a:t>
            </a:r>
            <a:r>
              <a:rPr lang="en-US" dirty="0" smtClean="0"/>
              <a:t> trend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gayanya</a:t>
            </a:r>
            <a:r>
              <a:rPr lang="en-US" dirty="0" smtClean="0"/>
              <a:t>),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  <a:endParaRPr lang="id-ID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/>
              <a:t> Gaya </a:t>
            </a:r>
            <a:r>
              <a:rPr lang="en-US" dirty="0" err="1"/>
              <a:t>desain</a:t>
            </a:r>
            <a:endParaRPr lang="id-ID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aplikasinya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kriya</a:t>
            </a:r>
            <a:r>
              <a:rPr lang="en-US" dirty="0"/>
              <a:t> </a:t>
            </a:r>
            <a:r>
              <a:rPr lang="en-US" dirty="0" err="1"/>
              <a:t>tsb</a:t>
            </a:r>
            <a:endParaRPr lang="id-ID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/>
              <a:t>bahan</a:t>
            </a:r>
            <a:endParaRPr lang="id-ID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/>
              <a:t>motif /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dekoratif</a:t>
            </a:r>
            <a:endParaRPr lang="id-ID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/>
              <a:t> Finishing </a:t>
            </a:r>
            <a:r>
              <a:rPr lang="en-US" dirty="0" err="1"/>
              <a:t>akhir</a:t>
            </a:r>
            <a:endParaRPr lang="id-ID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/>
              <a:t> Proses </a:t>
            </a:r>
            <a:r>
              <a:rPr lang="en-US" dirty="0" err="1"/>
              <a:t>produksi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8299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03317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Luaran</a:t>
            </a:r>
            <a:r>
              <a:rPr lang="en-US" sz="2800" dirty="0" smtClean="0">
                <a:sym typeface="Wingdings" panose="05000000000000000000" pitchFamily="2" charset="2"/>
              </a:rPr>
              <a:t> mood board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388533"/>
            <a:ext cx="9720071" cy="492082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Suasana</a:t>
            </a:r>
            <a:r>
              <a:rPr lang="en-US" dirty="0"/>
              <a:t> yang </a:t>
            </a: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pun </a:t>
            </a:r>
            <a:r>
              <a:rPr lang="en-US" dirty="0" err="1"/>
              <a:t>kesan</a:t>
            </a:r>
            <a:r>
              <a:rPr lang="en-US" dirty="0"/>
              <a:t> yang </a:t>
            </a: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Mood Board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Mood Board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diwakilkan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gambar-gambar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, </a:t>
            </a:r>
            <a:r>
              <a:rPr lang="en-US" dirty="0" err="1"/>
              <a:t>tekstur</a:t>
            </a:r>
            <a:r>
              <a:rPr lang="en-US" dirty="0"/>
              <a:t>, </a:t>
            </a:r>
            <a:r>
              <a:rPr lang="en-US" dirty="0" err="1"/>
              <a:t>aktifitas</a:t>
            </a:r>
            <a:r>
              <a:rPr lang="en-US" dirty="0"/>
              <a:t>, motif,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(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hewan</a:t>
            </a:r>
            <a:r>
              <a:rPr lang="en-US" dirty="0"/>
              <a:t>, </a:t>
            </a:r>
            <a:r>
              <a:rPr lang="en-US" dirty="0" err="1"/>
              <a:t>dsb</a:t>
            </a:r>
            <a:r>
              <a:rPr lang="en-US" dirty="0"/>
              <a:t>),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Mood Board </a:t>
            </a:r>
            <a:r>
              <a:rPr lang="en-US" dirty="0" err="1"/>
              <a:t>tersebut</a:t>
            </a:r>
            <a:r>
              <a:rPr lang="en-US" dirty="0"/>
              <a:t> juga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penataan</a:t>
            </a:r>
            <a:r>
              <a:rPr lang="en-US" dirty="0"/>
              <a:t> yang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teratur</a:t>
            </a:r>
            <a:r>
              <a:rPr lang="en-US" dirty="0"/>
              <a:t>. </a:t>
            </a:r>
            <a:r>
              <a:rPr lang="en-US" dirty="0" err="1"/>
              <a:t>Penataan</a:t>
            </a:r>
            <a:r>
              <a:rPr lang="en-US" dirty="0"/>
              <a:t> </a:t>
            </a:r>
            <a:r>
              <a:rPr lang="en-US" dirty="0" err="1"/>
              <a:t>gambar-gambar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juga </a:t>
            </a:r>
            <a:r>
              <a:rPr lang="en-US" dirty="0" err="1"/>
              <a:t>memliki</a:t>
            </a:r>
            <a:r>
              <a:rPr lang="en-US" dirty="0"/>
              <a:t> </a:t>
            </a:r>
            <a:r>
              <a:rPr lang="en-US" dirty="0" err="1"/>
              <a:t>hirarki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penyusunannya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37595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54"/>
          <a:stretch/>
        </p:blipFill>
        <p:spPr bwMode="auto">
          <a:xfrm>
            <a:off x="2950859" y="67732"/>
            <a:ext cx="5303384" cy="66886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2933262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550" y="609601"/>
            <a:ext cx="8867663" cy="568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7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510" y="406400"/>
            <a:ext cx="7466908" cy="593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4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</TotalTime>
  <Words>139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Tw Cen MT</vt:lpstr>
      <vt:lpstr>Tw Cen MT Condensed</vt:lpstr>
      <vt:lpstr>Wingdings</vt:lpstr>
      <vt:lpstr>Wingdings 3</vt:lpstr>
      <vt:lpstr>Integral</vt:lpstr>
      <vt:lpstr>Urban craft</vt:lpstr>
      <vt:lpstr>SURVEY TENTANG GAYA KRIYA</vt:lpstr>
      <vt:lpstr>Luaran mood board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3</cp:revision>
  <dcterms:created xsi:type="dcterms:W3CDTF">2020-03-09T08:47:37Z</dcterms:created>
  <dcterms:modified xsi:type="dcterms:W3CDTF">2020-03-09T09:13:18Z</dcterms:modified>
</cp:coreProperties>
</file>