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CRAFT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GAYA DESAIN 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669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DE STIJL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De </a:t>
            </a:r>
            <a:r>
              <a:rPr lang="en-US" dirty="0" err="1"/>
              <a:t>Stijl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‘The Style’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Neoplasticism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yang </a:t>
            </a:r>
            <a:r>
              <a:rPr lang="en-US" dirty="0" err="1"/>
              <a:t>ditemukan</a:t>
            </a:r>
            <a:r>
              <a:rPr lang="en-US" dirty="0"/>
              <a:t> di </a:t>
            </a:r>
            <a:r>
              <a:rPr lang="en-US" dirty="0" err="1"/>
              <a:t>Belanda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1917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: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primer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bentuk-bentuk</a:t>
            </a:r>
            <a:r>
              <a:rPr lang="en-US" dirty="0"/>
              <a:t> yang </a:t>
            </a:r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garis-garis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horizontal, diagonal, vertical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278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991616"/>
            <a:ext cx="9720072" cy="989584"/>
          </a:xfrm>
        </p:spPr>
        <p:txBody>
          <a:bodyPr>
            <a:normAutofit/>
          </a:bodyPr>
          <a:lstStyle/>
          <a:p>
            <a:pPr algn="r"/>
            <a:r>
              <a:rPr lang="en-US" sz="2800" dirty="0" err="1"/>
              <a:t>Komposisi</a:t>
            </a:r>
            <a:r>
              <a:rPr lang="en-US" sz="2800" dirty="0"/>
              <a:t> </a:t>
            </a:r>
            <a:r>
              <a:rPr lang="en-US" sz="2800" dirty="0" err="1"/>
              <a:t>Merah</a:t>
            </a:r>
            <a:r>
              <a:rPr lang="en-US" sz="2800" dirty="0"/>
              <a:t>, </a:t>
            </a:r>
            <a:r>
              <a:rPr lang="en-US" sz="2800" dirty="0" err="1"/>
              <a:t>Kuning</a:t>
            </a:r>
            <a:r>
              <a:rPr lang="en-US" sz="2800" dirty="0"/>
              <a:t>, </a:t>
            </a:r>
            <a:r>
              <a:rPr lang="en-US" sz="2800" dirty="0" err="1"/>
              <a:t>Biru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Piet Mondrian – 1942</a:t>
            </a:r>
            <a:r>
              <a:rPr lang="id-ID" sz="2800" dirty="0"/>
              <a:t/>
            </a:r>
            <a:br>
              <a:rPr lang="id-ID" sz="2800" dirty="0"/>
            </a:br>
            <a:endParaRPr lang="id-ID" sz="2800" dirty="0"/>
          </a:p>
        </p:txBody>
      </p:sp>
      <p:pic>
        <p:nvPicPr>
          <p:cNvPr id="4" name="Content Placeholder 3" descr="MacBook:Users:macbook:Desktop:Screen Shot 2019-06-12 at 10.41.17 A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16" y="1981200"/>
            <a:ext cx="3799240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24127" y="2319866"/>
            <a:ext cx="432680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 err="1" smtClean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Prinsip</a:t>
            </a:r>
            <a:r>
              <a:rPr lang="en-US" sz="2100" dirty="0" smtClean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dasar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dari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De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Stijl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yaitu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penggunaan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garis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lurus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persegi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sama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sisi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persegi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panjang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, yang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dikombinasikan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dengan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garis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asimetri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yang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kuat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dan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penggunaan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warna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yang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dominan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dengan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hitam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100" dirty="0" err="1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putih</a:t>
            </a:r>
            <a:r>
              <a:rPr lang="en-US" sz="2100" dirty="0">
                <a:solidFill>
                  <a:srgbClr val="29303B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id-ID" sz="2100" dirty="0"/>
          </a:p>
        </p:txBody>
      </p:sp>
    </p:spTree>
    <p:extLst>
      <p:ext uri="{BB962C8B-B14F-4D97-AF65-F5344CB8AC3E}">
        <p14:creationId xmlns:p14="http://schemas.microsoft.com/office/powerpoint/2010/main" val="250184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cubism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/>
              <a:t>Cubism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inspirasi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De </a:t>
            </a:r>
            <a:r>
              <a:rPr lang="en-US" dirty="0" err="1"/>
              <a:t>Stijl</a:t>
            </a:r>
            <a:r>
              <a:rPr lang="en-US" dirty="0"/>
              <a:t>.  </a:t>
            </a:r>
            <a:r>
              <a:rPr lang="en-US" dirty="0" err="1"/>
              <a:t>Tokoh-tokoh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lahirnya</a:t>
            </a:r>
            <a:r>
              <a:rPr lang="en-US" dirty="0"/>
              <a:t> De </a:t>
            </a:r>
            <a:r>
              <a:rPr lang="en-US" dirty="0" err="1"/>
              <a:t>Stijl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Piet Mondrian, Bart van der </a:t>
            </a:r>
            <a:r>
              <a:rPr lang="en-US" dirty="0" err="1"/>
              <a:t>Leck</a:t>
            </a:r>
            <a:r>
              <a:rPr lang="en-US" dirty="0"/>
              <a:t>, Theo van </a:t>
            </a:r>
            <a:r>
              <a:rPr lang="en-US" dirty="0" err="1"/>
              <a:t>Doesburg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, De </a:t>
            </a:r>
            <a:r>
              <a:rPr lang="en-US" dirty="0" err="1"/>
              <a:t>Stijl</a:t>
            </a:r>
            <a:r>
              <a:rPr lang="en-US" dirty="0"/>
              <a:t> juga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karya-karya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/>
              <a:t>seperti</a:t>
            </a:r>
            <a:r>
              <a:rPr lang="en-US" dirty="0"/>
              <a:t> furniture, </a:t>
            </a:r>
            <a:r>
              <a:rPr lang="en-US" dirty="0" err="1"/>
              <a:t>patung</a:t>
            </a:r>
            <a:r>
              <a:rPr lang="en-US" dirty="0"/>
              <a:t>, </a:t>
            </a:r>
            <a:r>
              <a:rPr lang="en-US" dirty="0" err="1"/>
              <a:t>desain</a:t>
            </a:r>
            <a:r>
              <a:rPr lang="en-US" dirty="0"/>
              <a:t> interior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arsitektural</a:t>
            </a:r>
            <a:r>
              <a:rPr lang="en-US" dirty="0"/>
              <a:t>.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De </a:t>
            </a:r>
            <a:r>
              <a:rPr lang="en-US" dirty="0" err="1"/>
              <a:t>Stijl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fashion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desainer</a:t>
            </a:r>
            <a:r>
              <a:rPr lang="en-US" dirty="0"/>
              <a:t> fashion di era modern </a:t>
            </a:r>
            <a:r>
              <a:rPr lang="en-US" dirty="0" err="1"/>
              <a:t>yaitu</a:t>
            </a:r>
            <a:r>
              <a:rPr lang="en-US" dirty="0"/>
              <a:t> Yves Saint Laurent.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2863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710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Kiri: Dress Fall collection </a:t>
            </a:r>
            <a:r>
              <a:rPr lang="en-US" sz="2800" dirty="0" err="1"/>
              <a:t>karya</a:t>
            </a:r>
            <a:r>
              <a:rPr lang="en-US" sz="2800" dirty="0"/>
              <a:t> Yves Saint Laurent – </a:t>
            </a:r>
            <a:r>
              <a:rPr lang="en-US" sz="2800" dirty="0" smtClean="0"/>
              <a:t>1965</a:t>
            </a:r>
            <a:br>
              <a:rPr lang="en-US" sz="2800" dirty="0" smtClean="0"/>
            </a:br>
            <a:r>
              <a:rPr lang="en-US" sz="2800" dirty="0" err="1" smtClean="0"/>
              <a:t>kanan</a:t>
            </a:r>
            <a:r>
              <a:rPr lang="en-US" sz="2800" dirty="0" smtClean="0"/>
              <a:t>: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komposisi</a:t>
            </a:r>
            <a:r>
              <a:rPr lang="en-US" sz="2800" dirty="0"/>
              <a:t> De </a:t>
            </a:r>
            <a:r>
              <a:rPr lang="en-US" sz="2800" dirty="0" err="1"/>
              <a:t>Stijl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desain</a:t>
            </a:r>
            <a:r>
              <a:rPr lang="en-US" sz="2800" dirty="0"/>
              <a:t> interior di era modern.</a:t>
            </a:r>
            <a:r>
              <a:rPr lang="id-ID" sz="2800" dirty="0"/>
              <a:t/>
            </a:r>
            <a:br>
              <a:rPr lang="id-ID" sz="2800" dirty="0"/>
            </a:br>
            <a:endParaRPr lang="id-ID" sz="2800" dirty="0"/>
          </a:p>
        </p:txBody>
      </p:sp>
      <p:pic>
        <p:nvPicPr>
          <p:cNvPr id="4" name="Picture 3" descr="MacBook:Users:macbook:Desktop:yvesmondri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644565"/>
            <a:ext cx="5763188" cy="375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Book:Users:macbook:Desktop:de stijl 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0" t="-158"/>
          <a:stretch/>
        </p:blipFill>
        <p:spPr bwMode="auto">
          <a:xfrm>
            <a:off x="6925733" y="1644564"/>
            <a:ext cx="3818467" cy="5094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61424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komposisi</a:t>
            </a:r>
            <a:r>
              <a:rPr lang="en-US" sz="2800" dirty="0"/>
              <a:t> De </a:t>
            </a:r>
            <a:r>
              <a:rPr lang="en-US" sz="2800" dirty="0" err="1"/>
              <a:t>Stijl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(</a:t>
            </a:r>
            <a:r>
              <a:rPr lang="en-US" sz="2800" dirty="0" err="1"/>
              <a:t>produk</a:t>
            </a:r>
            <a:r>
              <a:rPr lang="en-US" sz="2800" dirty="0"/>
              <a:t>) di era modern.</a:t>
            </a:r>
            <a:endParaRPr lang="id-ID" sz="2800" dirty="0"/>
          </a:p>
        </p:txBody>
      </p:sp>
      <p:pic>
        <p:nvPicPr>
          <p:cNvPr id="4" name="Content Placeholder 3" descr="MacBook:Users:macbook:Desktop:de stijl 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69" y="2349500"/>
            <a:ext cx="7620000" cy="389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99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403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KIRI: </a:t>
            </a:r>
            <a:r>
              <a:rPr lang="en-US" sz="2400" i="1" dirty="0" smtClean="0"/>
              <a:t>Font </a:t>
            </a:r>
            <a:r>
              <a:rPr lang="en-US" sz="2400" i="1" dirty="0"/>
              <a:t>Design</a:t>
            </a:r>
            <a:r>
              <a:rPr lang="en-US" sz="2400" dirty="0"/>
              <a:t> ‘Sans-Serif’ </a:t>
            </a:r>
            <a:r>
              <a:rPr lang="en-US" sz="2400" dirty="0" err="1"/>
              <a:t>dirilis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1997, </a:t>
            </a:r>
            <a:r>
              <a:rPr lang="en-US" sz="2400" dirty="0" err="1"/>
              <a:t>karya</a:t>
            </a:r>
            <a:r>
              <a:rPr lang="en-US" sz="2400" dirty="0"/>
              <a:t> Bart van der </a:t>
            </a:r>
            <a:r>
              <a:rPr lang="en-US" sz="2400" dirty="0" err="1"/>
              <a:t>Leck</a:t>
            </a:r>
            <a:r>
              <a:rPr lang="en-US" sz="2400" dirty="0"/>
              <a:t> – 1941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Kanan</a:t>
            </a:r>
            <a:r>
              <a:rPr lang="en-US" sz="2800" dirty="0" smtClean="0"/>
              <a:t>: Broadway </a:t>
            </a:r>
            <a:r>
              <a:rPr lang="en-US" sz="2800" dirty="0"/>
              <a:t>Boogie </a:t>
            </a:r>
            <a:r>
              <a:rPr lang="en-US" sz="2800" dirty="0" err="1"/>
              <a:t>Woogie</a:t>
            </a:r>
            <a:r>
              <a:rPr lang="en-US" sz="2800" dirty="0"/>
              <a:t> </a:t>
            </a:r>
            <a:r>
              <a:rPr lang="en-US" sz="2800" dirty="0" err="1"/>
              <a:t>karya</a:t>
            </a:r>
            <a:r>
              <a:rPr lang="en-US" sz="2800" dirty="0"/>
              <a:t> Piet Mondrian – 1943</a:t>
            </a:r>
            <a:r>
              <a:rPr lang="id-ID" sz="2800" dirty="0"/>
              <a:t/>
            </a:r>
            <a:br>
              <a:rPr lang="id-ID" sz="2800" dirty="0"/>
            </a:br>
            <a:endParaRPr lang="id-ID" sz="2800" dirty="0"/>
          </a:p>
        </p:txBody>
      </p:sp>
      <p:pic>
        <p:nvPicPr>
          <p:cNvPr id="4" name="Content Placeholder 3" descr="MacBook:Users:macbook:Desktop:Screen Shot 2019-06-12 at 10.55.31 A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64" y="1801897"/>
            <a:ext cx="4231634" cy="468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02" y="1801898"/>
            <a:ext cx="4670432" cy="468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45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</TotalTime>
  <Words>229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Mincho</vt:lpstr>
      <vt:lpstr>Times New Roman</vt:lpstr>
      <vt:lpstr>Tw Cen MT</vt:lpstr>
      <vt:lpstr>Tw Cen MT Condensed</vt:lpstr>
      <vt:lpstr>Wingdings 3</vt:lpstr>
      <vt:lpstr>Integral</vt:lpstr>
      <vt:lpstr>URBAN CRAFT</vt:lpstr>
      <vt:lpstr>DE STIJL</vt:lpstr>
      <vt:lpstr>Komposisi Merah, Kuning, Biru karya Piet Mondrian – 1942 </vt:lpstr>
      <vt:lpstr>cubism</vt:lpstr>
      <vt:lpstr>Kiri: Dress Fall collection karya Yves Saint Laurent – 1965 kanan: Aplikasi komposisi De Stijl ke sebuah desain interior di era modern. </vt:lpstr>
      <vt:lpstr>Aplikasi komposisi De Stijl ke berbagai karya (produk) di era modern.</vt:lpstr>
      <vt:lpstr>KIRI: Font Design ‘Sans-Serif’ dirilis tahun 1997, karya Bart van der Leck – 1941 Kanan: Broadway Boogie Woogie karya Piet Mondrian – 1943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CRAFT</dc:title>
  <dc:creator>User</dc:creator>
  <cp:lastModifiedBy>User</cp:lastModifiedBy>
  <cp:revision>3</cp:revision>
  <dcterms:created xsi:type="dcterms:W3CDTF">2020-03-09T08:16:48Z</dcterms:created>
  <dcterms:modified xsi:type="dcterms:W3CDTF">2020-03-09T08:46:32Z</dcterms:modified>
</cp:coreProperties>
</file>