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GAYA DESSAIN 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547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&amp; CRAFT MOVEMENT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 and Craft movement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di </a:t>
            </a:r>
            <a:r>
              <a:rPr lang="en-US" dirty="0" err="1"/>
              <a:t>pertengahan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ke-19 </a:t>
            </a:r>
            <a:r>
              <a:rPr lang="en-US" dirty="0" smtClean="0"/>
              <a:t>(1861)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menghidupkan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kerajiann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dipelopori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/>
              <a:t>Designer </a:t>
            </a:r>
            <a:r>
              <a:rPr lang="en-US" dirty="0" err="1"/>
              <a:t>Inggris</a:t>
            </a:r>
            <a:r>
              <a:rPr lang="en-US" dirty="0"/>
              <a:t> William Morris </a:t>
            </a:r>
            <a:r>
              <a:rPr lang="en-US" dirty="0" err="1"/>
              <a:t>mendirikan</a:t>
            </a:r>
            <a:r>
              <a:rPr lang="en-US" dirty="0"/>
              <a:t> Perusahaan Morris, Marshall, &amp; </a:t>
            </a:r>
            <a:r>
              <a:rPr lang="en-US" dirty="0" smtClean="0"/>
              <a:t>Faulkner.</a:t>
            </a:r>
          </a:p>
          <a:p>
            <a:r>
              <a:rPr lang="en-US" dirty="0" err="1"/>
              <a:t>Pembantahan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diletakkan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pahat</a:t>
            </a:r>
            <a:r>
              <a:rPr lang="en-US" dirty="0"/>
              <a:t>, Morris </a:t>
            </a:r>
            <a:r>
              <a:rPr lang="en-US" dirty="0" err="1"/>
              <a:t>dan</a:t>
            </a:r>
            <a:r>
              <a:rPr lang="en-US" dirty="0"/>
              <a:t> para </a:t>
            </a:r>
            <a:r>
              <a:rPr lang="en-US" dirty="0" err="1"/>
              <a:t>pengikutnya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sterilitas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kejelekkan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; </a:t>
            </a:r>
            <a:r>
              <a:rPr lang="en-US" dirty="0" err="1"/>
              <a:t>perusahannya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tekstil-tekstil</a:t>
            </a:r>
            <a:r>
              <a:rPr lang="en-US" dirty="0"/>
              <a:t>, </a:t>
            </a:r>
            <a:r>
              <a:rPr lang="en-US" dirty="0" err="1"/>
              <a:t>buku-buku</a:t>
            </a:r>
            <a:r>
              <a:rPr lang="en-US" dirty="0"/>
              <a:t>, wallpaper </a:t>
            </a:r>
            <a:r>
              <a:rPr lang="en-US" dirty="0" err="1"/>
              <a:t>dan</a:t>
            </a:r>
            <a:r>
              <a:rPr lang="en-US" dirty="0"/>
              <a:t> furniture.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459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Wall-paper</a:t>
            </a:r>
            <a:r>
              <a:rPr lang="en-US" sz="2800" dirty="0"/>
              <a:t> di Red House, </a:t>
            </a:r>
            <a:r>
              <a:rPr lang="en-US" sz="2800" dirty="0" err="1"/>
              <a:t>karya</a:t>
            </a:r>
            <a:r>
              <a:rPr lang="en-US" sz="2800" dirty="0"/>
              <a:t> Morris &amp; Co. - 1860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369" y="1659468"/>
            <a:ext cx="3569031" cy="464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6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Daisy, </a:t>
            </a:r>
            <a:r>
              <a:rPr lang="en-US" sz="2800" dirty="0" err="1"/>
              <a:t>karya</a:t>
            </a:r>
            <a:r>
              <a:rPr lang="en-US" sz="2800" dirty="0"/>
              <a:t> Morris &amp; Co. - 1864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602" y="1591735"/>
            <a:ext cx="3667466" cy="454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Sample Book Pattern</a:t>
            </a:r>
            <a:r>
              <a:rPr lang="en-US" sz="2800" dirty="0"/>
              <a:t>, </a:t>
            </a:r>
            <a:r>
              <a:rPr lang="en-US" sz="2800" dirty="0" err="1"/>
              <a:t>karya</a:t>
            </a:r>
            <a:r>
              <a:rPr lang="en-US" sz="2800" dirty="0"/>
              <a:t> Morris &amp; Co. - 1862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94" y="2530475"/>
            <a:ext cx="714375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13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123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Urban craft</vt:lpstr>
      <vt:lpstr>ART &amp; CRAFT MOVEMENT</vt:lpstr>
      <vt:lpstr>Wall-paper di Red House, karya Morris &amp; Co. - 1860 </vt:lpstr>
      <vt:lpstr>Daisy, karya Morris &amp; Co. - 1864 </vt:lpstr>
      <vt:lpstr>Sample Book Pattern, karya Morris &amp; Co. - 1862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2</cp:revision>
  <dcterms:created xsi:type="dcterms:W3CDTF">2020-03-09T05:34:22Z</dcterms:created>
  <dcterms:modified xsi:type="dcterms:W3CDTF">2020-03-09T05:48:44Z</dcterms:modified>
</cp:coreProperties>
</file>