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URBAN CRAFT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KAJIAN ILMU KRIYA 3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7619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Pengelompokan</a:t>
            </a:r>
            <a:r>
              <a:rPr lang="en-US" dirty="0" smtClean="0"/>
              <a:t> </a:t>
            </a:r>
            <a:r>
              <a:rPr lang="en-US" dirty="0" err="1" smtClean="0"/>
              <a:t>kriya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dirty="0" err="1" smtClean="0"/>
              <a:t>Kriya</a:t>
            </a:r>
            <a:r>
              <a:rPr lang="en-US" dirty="0" smtClean="0"/>
              <a:t> </a:t>
            </a:r>
            <a:r>
              <a:rPr lang="en-US" dirty="0" err="1"/>
              <a:t>Logam</a:t>
            </a:r>
            <a:r>
              <a:rPr lang="en-US" dirty="0"/>
              <a:t> (</a:t>
            </a:r>
            <a:r>
              <a:rPr lang="en-US" dirty="0" err="1"/>
              <a:t>emas</a:t>
            </a:r>
            <a:r>
              <a:rPr lang="en-US" dirty="0"/>
              <a:t>, </a:t>
            </a:r>
            <a:r>
              <a:rPr lang="en-US" dirty="0" err="1"/>
              <a:t>timah</a:t>
            </a:r>
            <a:r>
              <a:rPr lang="en-US" dirty="0"/>
              <a:t>, </a:t>
            </a:r>
            <a:r>
              <a:rPr lang="en-US" dirty="0" err="1"/>
              <a:t>besi</a:t>
            </a:r>
            <a:r>
              <a:rPr lang="en-US" dirty="0"/>
              <a:t>, </a:t>
            </a:r>
            <a:r>
              <a:rPr lang="en-US" dirty="0" err="1"/>
              <a:t>perak</a:t>
            </a:r>
            <a:r>
              <a:rPr lang="en-US" dirty="0"/>
              <a:t>, </a:t>
            </a:r>
            <a:r>
              <a:rPr lang="en-US" dirty="0" err="1"/>
              <a:t>tembaga</a:t>
            </a:r>
            <a:r>
              <a:rPr lang="en-US" dirty="0"/>
              <a:t>, </a:t>
            </a:r>
            <a:r>
              <a:rPr lang="en-US" dirty="0" err="1"/>
              <a:t>kuningan</a:t>
            </a:r>
            <a:r>
              <a:rPr lang="en-US" dirty="0"/>
              <a:t>, alloy, </a:t>
            </a:r>
            <a:r>
              <a:rPr lang="en-US" dirty="0" err="1"/>
              <a:t>dsb</a:t>
            </a:r>
            <a:r>
              <a:rPr lang="en-US" dirty="0" smtClean="0"/>
              <a:t>.)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err="1" smtClean="0"/>
              <a:t>Kriya</a:t>
            </a:r>
            <a:r>
              <a:rPr lang="en-US" dirty="0" smtClean="0"/>
              <a:t> </a:t>
            </a:r>
            <a:r>
              <a:rPr lang="en-US" dirty="0" err="1"/>
              <a:t>Berbahan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(</a:t>
            </a:r>
            <a:r>
              <a:rPr lang="en-US" dirty="0" err="1"/>
              <a:t>bambu</a:t>
            </a:r>
            <a:r>
              <a:rPr lang="en-US" dirty="0"/>
              <a:t>, </a:t>
            </a:r>
            <a:r>
              <a:rPr lang="en-US" dirty="0" err="1"/>
              <a:t>rotan</a:t>
            </a:r>
            <a:r>
              <a:rPr lang="en-US" dirty="0"/>
              <a:t>, </a:t>
            </a:r>
            <a:r>
              <a:rPr lang="en-US" dirty="0" err="1"/>
              <a:t>kayu</a:t>
            </a:r>
            <a:r>
              <a:rPr lang="en-US" dirty="0"/>
              <a:t>, </a:t>
            </a:r>
            <a:r>
              <a:rPr lang="en-US" dirty="0" err="1"/>
              <a:t>batu</a:t>
            </a:r>
            <a:r>
              <a:rPr lang="en-US" dirty="0"/>
              <a:t>, </a:t>
            </a:r>
            <a:r>
              <a:rPr lang="en-US" dirty="0" err="1"/>
              <a:t>lempung</a:t>
            </a:r>
            <a:r>
              <a:rPr lang="en-US" dirty="0"/>
              <a:t>, </a:t>
            </a:r>
            <a:r>
              <a:rPr lang="en-US" dirty="0" err="1"/>
              <a:t>kerang</a:t>
            </a:r>
            <a:r>
              <a:rPr lang="en-US" dirty="0"/>
              <a:t>, </a:t>
            </a:r>
            <a:r>
              <a:rPr lang="en-US" dirty="0" err="1"/>
              <a:t>batok</a:t>
            </a:r>
            <a:r>
              <a:rPr lang="en-US" dirty="0"/>
              <a:t> </a:t>
            </a:r>
            <a:r>
              <a:rPr lang="en-US" dirty="0" err="1"/>
              <a:t>kelapa</a:t>
            </a:r>
            <a:r>
              <a:rPr lang="en-US" dirty="0"/>
              <a:t>, </a:t>
            </a:r>
            <a:r>
              <a:rPr lang="en-US" dirty="0" err="1"/>
              <a:t>jerami</a:t>
            </a:r>
            <a:r>
              <a:rPr lang="en-US" dirty="0"/>
              <a:t>, </a:t>
            </a:r>
            <a:r>
              <a:rPr lang="en-US" dirty="0" err="1"/>
              <a:t>dsb</a:t>
            </a:r>
            <a:r>
              <a:rPr lang="en-US" dirty="0"/>
              <a:t>.)</a:t>
            </a:r>
            <a:endParaRPr lang="id-ID" dirty="0"/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dirty="0" err="1" smtClean="0"/>
              <a:t>Kriya</a:t>
            </a:r>
            <a:r>
              <a:rPr lang="en-US" dirty="0" smtClean="0"/>
              <a:t> </a:t>
            </a:r>
            <a:r>
              <a:rPr lang="en-US" dirty="0" err="1"/>
              <a:t>Berbahan</a:t>
            </a:r>
            <a:r>
              <a:rPr lang="en-US" dirty="0"/>
              <a:t> </a:t>
            </a:r>
            <a:r>
              <a:rPr lang="en-US" dirty="0" err="1"/>
              <a:t>Sintesis</a:t>
            </a:r>
            <a:r>
              <a:rPr lang="en-US" dirty="0"/>
              <a:t> (plastic, </a:t>
            </a:r>
            <a:r>
              <a:rPr lang="en-US" dirty="0" err="1"/>
              <a:t>akrilik</a:t>
            </a:r>
            <a:r>
              <a:rPr lang="en-US" dirty="0"/>
              <a:t>, resin, </a:t>
            </a:r>
            <a:r>
              <a:rPr lang="en-US" dirty="0" err="1"/>
              <a:t>benang</a:t>
            </a:r>
            <a:r>
              <a:rPr lang="en-US" dirty="0"/>
              <a:t>, </a:t>
            </a:r>
            <a:r>
              <a:rPr lang="en-US" dirty="0" err="1"/>
              <a:t>gelas</a:t>
            </a:r>
            <a:r>
              <a:rPr lang="en-US" dirty="0"/>
              <a:t>, </a:t>
            </a:r>
            <a:r>
              <a:rPr lang="en-US" dirty="0" err="1"/>
              <a:t>dsb</a:t>
            </a:r>
            <a:r>
              <a:rPr lang="en-US" dirty="0"/>
              <a:t>.)</a:t>
            </a:r>
            <a:endParaRPr lang="id-ID" dirty="0"/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dirty="0" err="1" smtClean="0"/>
              <a:t>Kriya</a:t>
            </a:r>
            <a:r>
              <a:rPr lang="en-US" dirty="0" smtClean="0"/>
              <a:t> </a:t>
            </a:r>
            <a:r>
              <a:rPr lang="en-US" dirty="0" err="1"/>
              <a:t>Berbahan</a:t>
            </a:r>
            <a:r>
              <a:rPr lang="en-US" dirty="0"/>
              <a:t> </a:t>
            </a:r>
            <a:r>
              <a:rPr lang="en-US" dirty="0" err="1"/>
              <a:t>Komposit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Tekstil</a:t>
            </a:r>
            <a:r>
              <a:rPr lang="en-US" dirty="0"/>
              <a:t> (wool,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binatang</a:t>
            </a:r>
            <a:r>
              <a:rPr lang="en-US" dirty="0"/>
              <a:t>, </a:t>
            </a:r>
            <a:r>
              <a:rPr lang="en-US" dirty="0" err="1"/>
              <a:t>dsb</a:t>
            </a:r>
            <a:r>
              <a:rPr lang="en-US" dirty="0"/>
              <a:t>.)</a:t>
            </a:r>
            <a:endParaRPr lang="id-ID" dirty="0"/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kriya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komposisi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i="1" dirty="0"/>
              <a:t>(mix material)</a:t>
            </a:r>
            <a:endParaRPr lang="id-ID" dirty="0"/>
          </a:p>
          <a:p>
            <a:pPr>
              <a:lnSpc>
                <a:spcPct val="150000"/>
              </a:lnSpc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49861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Kriya</a:t>
            </a:r>
            <a:r>
              <a:rPr lang="en-US" dirty="0" smtClean="0"/>
              <a:t> </a:t>
            </a:r>
            <a:r>
              <a:rPr lang="en-US" dirty="0" err="1" smtClean="0"/>
              <a:t>berbahan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&amp; </a:t>
            </a:r>
            <a:r>
              <a:rPr lang="en-US" dirty="0" err="1" smtClean="0"/>
              <a:t>sintetik</a:t>
            </a:r>
            <a:endParaRPr lang="id-ID" dirty="0"/>
          </a:p>
        </p:txBody>
      </p:sp>
      <p:grpSp>
        <p:nvGrpSpPr>
          <p:cNvPr id="4" name="Group 3"/>
          <p:cNvGrpSpPr/>
          <p:nvPr/>
        </p:nvGrpSpPr>
        <p:grpSpPr>
          <a:xfrm>
            <a:off x="1557864" y="2320289"/>
            <a:ext cx="8568270" cy="3980413"/>
            <a:chOff x="0" y="0"/>
            <a:chExt cx="5163820" cy="18313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13" t="27210" r="23354" b="31441"/>
            <a:stretch/>
          </p:blipFill>
          <p:spPr bwMode="auto">
            <a:xfrm>
              <a:off x="0" y="0"/>
              <a:ext cx="2348230" cy="183134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/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3160" y="0"/>
              <a:ext cx="2740660" cy="182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9974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Kriya</a:t>
            </a:r>
            <a:r>
              <a:rPr lang="en-US" dirty="0" smtClean="0"/>
              <a:t> </a:t>
            </a:r>
            <a:r>
              <a:rPr lang="en-US" dirty="0" err="1" smtClean="0"/>
              <a:t>berbahan</a:t>
            </a:r>
            <a:r>
              <a:rPr lang="en-US" dirty="0" smtClean="0"/>
              <a:t> </a:t>
            </a:r>
            <a:r>
              <a:rPr lang="en-US" dirty="0" err="1" smtClean="0"/>
              <a:t>komposit</a:t>
            </a:r>
            <a:r>
              <a:rPr lang="en-US" dirty="0" smtClean="0"/>
              <a:t> &amp; </a:t>
            </a:r>
            <a:r>
              <a:rPr lang="en-US" dirty="0" err="1" smtClean="0"/>
              <a:t>berbahan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endParaRPr lang="id-ID" dirty="0"/>
          </a:p>
        </p:txBody>
      </p:sp>
      <p:grpSp>
        <p:nvGrpSpPr>
          <p:cNvPr id="4" name="Group 3"/>
          <p:cNvGrpSpPr/>
          <p:nvPr/>
        </p:nvGrpSpPr>
        <p:grpSpPr>
          <a:xfrm>
            <a:off x="1540936" y="2245783"/>
            <a:ext cx="8747087" cy="4121150"/>
            <a:chOff x="0" y="0"/>
            <a:chExt cx="5094605" cy="24003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580005" cy="24003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4305" y="0"/>
              <a:ext cx="2400300" cy="2400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8472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Kriya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campuran</a:t>
            </a:r>
            <a:r>
              <a:rPr lang="en-US" dirty="0" smtClean="0"/>
              <a:t> (mix material)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kayu</a:t>
            </a:r>
            <a:r>
              <a:rPr lang="en-US" dirty="0" smtClean="0"/>
              <a:t>;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gelas</a:t>
            </a:r>
            <a:endParaRPr lang="id-ID" dirty="0"/>
          </a:p>
        </p:txBody>
      </p:sp>
      <p:grpSp>
        <p:nvGrpSpPr>
          <p:cNvPr id="4" name="Group 3"/>
          <p:cNvGrpSpPr/>
          <p:nvPr/>
        </p:nvGrpSpPr>
        <p:grpSpPr>
          <a:xfrm>
            <a:off x="1845734" y="2370667"/>
            <a:ext cx="7349066" cy="3945468"/>
            <a:chOff x="0" y="0"/>
            <a:chExt cx="5057140" cy="248983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8" t="27755" r="4615" b="24032"/>
            <a:stretch/>
          </p:blipFill>
          <p:spPr bwMode="auto">
            <a:xfrm>
              <a:off x="0" y="0"/>
              <a:ext cx="2246630" cy="24003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/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18" r="13590"/>
            <a:stretch/>
          </p:blipFill>
          <p:spPr bwMode="auto">
            <a:xfrm>
              <a:off x="2286000" y="0"/>
              <a:ext cx="2771140" cy="248983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1783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</TotalTime>
  <Words>121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Tw Cen MT</vt:lpstr>
      <vt:lpstr>Tw Cen MT Condensed</vt:lpstr>
      <vt:lpstr>Wingdings</vt:lpstr>
      <vt:lpstr>Wingdings 3</vt:lpstr>
      <vt:lpstr>Integral</vt:lpstr>
      <vt:lpstr>URBAN CRAFT</vt:lpstr>
      <vt:lpstr>Pengelompokan kriya</vt:lpstr>
      <vt:lpstr>Kriya berbahan logam &amp; sintetik</vt:lpstr>
      <vt:lpstr>Kriya berbahan komposit &amp; berbahan alam</vt:lpstr>
      <vt:lpstr>Kriya dengan bahan campuran (mix material) logam dan kayu; logam dan gelas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CRAFT</dc:title>
  <dc:creator>User</dc:creator>
  <cp:lastModifiedBy>User</cp:lastModifiedBy>
  <cp:revision>1</cp:revision>
  <dcterms:created xsi:type="dcterms:W3CDTF">2020-03-09T04:11:14Z</dcterms:created>
  <dcterms:modified xsi:type="dcterms:W3CDTF">2020-03-09T04:19:33Z</dcterms:modified>
</cp:coreProperties>
</file>