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KAJIAN ILMU KRIYA 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921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KRIYA DI MASYARAKAT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kriya</a:t>
            </a:r>
            <a:r>
              <a:rPr lang="en-US" dirty="0"/>
              <a:t> di Indonesia </a:t>
            </a:r>
            <a:r>
              <a:rPr lang="en-US" dirty="0" err="1"/>
              <a:t>memiliki</a:t>
            </a:r>
            <a:r>
              <a:rPr lang="en-US" dirty="0"/>
              <a:t> 3 </a:t>
            </a:r>
            <a:r>
              <a:rPr lang="en-US" dirty="0" err="1" smtClean="0"/>
              <a:t>tujuan</a:t>
            </a:r>
            <a:r>
              <a:rPr lang="en-US" dirty="0" smtClean="0"/>
              <a:t>: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err="1" smtClean="0"/>
              <a:t>pragmatis</a:t>
            </a:r>
            <a:r>
              <a:rPr lang="en-US" dirty="0" smtClean="0"/>
              <a:t>: </a:t>
            </a:r>
            <a:r>
              <a:rPr lang="en-US" dirty="0" err="1"/>
              <a:t>kriya</a:t>
            </a:r>
            <a:r>
              <a:rPr lang="en-US" dirty="0"/>
              <a:t> </a:t>
            </a:r>
            <a:r>
              <a:rPr lang="en-US" dirty="0" err="1"/>
              <a:t>dihadirkan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(</a:t>
            </a:r>
            <a:r>
              <a:rPr lang="en-US" dirty="0" err="1"/>
              <a:t>peralatan</a:t>
            </a:r>
            <a:r>
              <a:rPr lang="en-US" dirty="0"/>
              <a:t>)</a:t>
            </a:r>
            <a:endParaRPr lang="en-US" dirty="0" smtClean="0"/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magis</a:t>
            </a:r>
            <a:r>
              <a:rPr lang="en-US" dirty="0" smtClean="0"/>
              <a:t>: </a:t>
            </a:r>
            <a:r>
              <a:rPr lang="en-US" dirty="0"/>
              <a:t>agama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: </a:t>
            </a:r>
            <a:r>
              <a:rPr lang="en-US" dirty="0" err="1" smtClean="0"/>
              <a:t>kriya</a:t>
            </a:r>
            <a:r>
              <a:rPr lang="en-US" dirty="0" smtClean="0"/>
              <a:t> </a:t>
            </a:r>
            <a:r>
              <a:rPr lang="en-US" dirty="0" err="1"/>
              <a:t>dihardirkan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kesenangan</a:t>
            </a:r>
            <a:r>
              <a:rPr lang="en-US" dirty="0"/>
              <a:t> di mana </a:t>
            </a:r>
            <a:r>
              <a:rPr lang="en-US" dirty="0" err="1"/>
              <a:t>kriya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dihadirkan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souvenir (</a:t>
            </a:r>
            <a:r>
              <a:rPr lang="en-US" dirty="0" err="1"/>
              <a:t>cindera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lain-lain. </a:t>
            </a:r>
            <a:endParaRPr lang="id-ID" dirty="0"/>
          </a:p>
          <a:p>
            <a:pPr marL="0" indent="0" algn="just">
              <a:lnSpc>
                <a:spcPct val="150000"/>
              </a:lnSpc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392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Kriya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piker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di mana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refleksi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07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Kriya</a:t>
            </a:r>
            <a:r>
              <a:rPr lang="en-US" dirty="0" smtClean="0"/>
              <a:t> di </a:t>
            </a:r>
            <a:r>
              <a:rPr lang="en-US" dirty="0" err="1" smtClean="0"/>
              <a:t>indonesia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1970, material yang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kayu</a:t>
            </a:r>
            <a:r>
              <a:rPr lang="en-US" dirty="0" smtClean="0"/>
              <a:t>.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dekoratif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motif </a:t>
            </a:r>
            <a:r>
              <a:rPr lang="en-US" dirty="0" err="1" smtClean="0"/>
              <a:t>sulur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image floral Indonesia.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smtClean="0"/>
              <a:t>1980-1990,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motif-motif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kriyawan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. Dan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sebutan</a:t>
            </a:r>
            <a:r>
              <a:rPr lang="en-US" dirty="0" smtClean="0"/>
              <a:t> ‘contemporary craft’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smtClean="0"/>
              <a:t>1990-saat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generasi</a:t>
            </a:r>
            <a:r>
              <a:rPr lang="en-US" dirty="0" smtClean="0"/>
              <a:t> millennials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berai</a:t>
            </a:r>
            <a:r>
              <a:rPr lang="en-US" dirty="0" smtClean="0"/>
              <a:t> </a:t>
            </a:r>
            <a:r>
              <a:rPr lang="en-US" dirty="0" err="1" smtClean="0"/>
              <a:t>bereksperimen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material yang </a:t>
            </a:r>
            <a:r>
              <a:rPr lang="en-US" dirty="0" err="1" smtClean="0"/>
              <a:t>dipadu-padankan</a:t>
            </a:r>
            <a:r>
              <a:rPr lang="en-US" dirty="0" smtClean="0"/>
              <a:t> (mix-material).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craft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Indonesia.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320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pSp>
        <p:nvGrpSpPr>
          <p:cNvPr id="4" name="Group 3"/>
          <p:cNvGrpSpPr/>
          <p:nvPr/>
        </p:nvGrpSpPr>
        <p:grpSpPr>
          <a:xfrm>
            <a:off x="1024128" y="2286000"/>
            <a:ext cx="9823450" cy="2806700"/>
            <a:chOff x="0" y="0"/>
            <a:chExt cx="5600700" cy="16002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505" b="16441"/>
            <a:stretch/>
          </p:blipFill>
          <p:spPr bwMode="auto">
            <a:xfrm>
              <a:off x="0" y="0"/>
              <a:ext cx="3195320" cy="16002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0400" y="0"/>
              <a:ext cx="2400300" cy="1600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87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1" t="1" r="5678" b="7207"/>
          <a:stretch/>
        </p:blipFill>
        <p:spPr bwMode="auto">
          <a:xfrm>
            <a:off x="1076853" y="2312377"/>
            <a:ext cx="4573322" cy="32078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8" t="8340" r="3685" b="5760"/>
          <a:stretch/>
        </p:blipFill>
        <p:spPr bwMode="auto">
          <a:xfrm>
            <a:off x="5786603" y="2312377"/>
            <a:ext cx="4957595" cy="32226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531251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176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Courier New</vt:lpstr>
      <vt:lpstr>Tw Cen MT</vt:lpstr>
      <vt:lpstr>Tw Cen MT Condensed</vt:lpstr>
      <vt:lpstr>Wingdings 3</vt:lpstr>
      <vt:lpstr>Integral</vt:lpstr>
      <vt:lpstr>URBAN CRAFT</vt:lpstr>
      <vt:lpstr>KRIYA DI MASYARAKAT</vt:lpstr>
      <vt:lpstr>PowerPoint Presentation</vt:lpstr>
      <vt:lpstr>Kriya di indonesia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4</cp:revision>
  <dcterms:created xsi:type="dcterms:W3CDTF">2020-03-09T03:57:52Z</dcterms:created>
  <dcterms:modified xsi:type="dcterms:W3CDTF">2020-03-09T04:33:55Z</dcterms:modified>
</cp:coreProperties>
</file>