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URBAN CRAFT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KAJIAN ILMU KRIYA 1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88243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 “</a:t>
            </a:r>
            <a:r>
              <a:rPr lang="en-US" dirty="0" err="1"/>
              <a:t>Kriya</a:t>
            </a:r>
            <a:r>
              <a:rPr lang="en-US" dirty="0"/>
              <a:t>”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Sansekerta</a:t>
            </a:r>
            <a:r>
              <a:rPr lang="en-US" dirty="0"/>
              <a:t> yang </a:t>
            </a:r>
            <a:r>
              <a:rPr lang="en-US" dirty="0" err="1"/>
              <a:t>bertuliskan</a:t>
            </a:r>
            <a:r>
              <a:rPr lang="en-US" dirty="0"/>
              <a:t> “</a:t>
            </a:r>
            <a:r>
              <a:rPr lang="en-US" dirty="0" err="1"/>
              <a:t>Krya</a:t>
            </a:r>
            <a:r>
              <a:rPr lang="en-US" dirty="0"/>
              <a:t>” yang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mengerjakan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memanfaatkan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estetika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keindahan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juga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 smtClean="0"/>
              <a:t>fungsional</a:t>
            </a:r>
            <a:r>
              <a:rPr lang="en-US" dirty="0" smtClean="0"/>
              <a:t>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Kriya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kerajinan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proses </a:t>
            </a:r>
            <a:r>
              <a:rPr lang="en-US" dirty="0" err="1"/>
              <a:t>pembuatannya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popular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hand-made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00707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Kriya</a:t>
            </a:r>
            <a:r>
              <a:rPr lang="en-US" dirty="0" smtClean="0"/>
              <a:t> di </a:t>
            </a:r>
            <a:r>
              <a:rPr lang="en-US" dirty="0" err="1" smtClean="0"/>
              <a:t>jaman</a:t>
            </a:r>
            <a:r>
              <a:rPr lang="en-US" dirty="0" smtClean="0"/>
              <a:t> </a:t>
            </a:r>
            <a:r>
              <a:rPr lang="en-US" dirty="0" err="1" smtClean="0"/>
              <a:t>prasejarah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A</a:t>
            </a:r>
            <a:r>
              <a:rPr lang="en-US" dirty="0" err="1" smtClean="0"/>
              <a:t>danya</a:t>
            </a:r>
            <a:r>
              <a:rPr lang="en-US" dirty="0" smtClean="0"/>
              <a:t> </a:t>
            </a:r>
            <a:r>
              <a:rPr lang="en-US" dirty="0" err="1"/>
              <a:t>penemuan</a:t>
            </a:r>
            <a:r>
              <a:rPr lang="en-US" dirty="0"/>
              <a:t> </a:t>
            </a:r>
            <a:r>
              <a:rPr lang="en-US" dirty="0" err="1"/>
              <a:t>benda-benda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jaman</a:t>
            </a:r>
            <a:r>
              <a:rPr lang="en-US" dirty="0"/>
              <a:t> </a:t>
            </a:r>
            <a:r>
              <a:rPr lang="en-US" dirty="0" err="1"/>
              <a:t>Neolithikum</a:t>
            </a:r>
            <a:r>
              <a:rPr lang="en-US" dirty="0"/>
              <a:t> yang </a:t>
            </a:r>
            <a:r>
              <a:rPr lang="en-US" dirty="0" err="1"/>
              <a:t>pada</a:t>
            </a:r>
            <a:r>
              <a:rPr lang="en-US" dirty="0"/>
              <a:t> proses </a:t>
            </a:r>
            <a:r>
              <a:rPr lang="en-US" dirty="0" err="1"/>
              <a:t>pembuatannya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terapan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kriya</a:t>
            </a:r>
            <a:r>
              <a:rPr lang="en-US" dirty="0"/>
              <a:t>. Benda-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ditelusuri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para </a:t>
            </a:r>
            <a:r>
              <a:rPr lang="en-US" dirty="0" err="1"/>
              <a:t>antropolog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yang </a:t>
            </a:r>
            <a:r>
              <a:rPr lang="en-US" dirty="0" err="1"/>
              <a:t>terbuat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logam</a:t>
            </a:r>
            <a:r>
              <a:rPr lang="en-US" dirty="0"/>
              <a:t>, </a:t>
            </a:r>
            <a:r>
              <a:rPr lang="en-US" dirty="0" err="1"/>
              <a:t>batu</a:t>
            </a:r>
            <a:r>
              <a:rPr lang="en-US" dirty="0"/>
              <a:t>,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liat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beragam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wadah</a:t>
            </a:r>
            <a:r>
              <a:rPr lang="en-US" dirty="0"/>
              <a:t>,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berburu</a:t>
            </a:r>
            <a:r>
              <a:rPr lang="en-US" dirty="0"/>
              <a:t>, </a:t>
            </a:r>
            <a:r>
              <a:rPr lang="en-US" dirty="0" err="1"/>
              <a:t>bertani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 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id-ID" dirty="0"/>
          </a:p>
          <a:p>
            <a:pPr>
              <a:lnSpc>
                <a:spcPct val="150000"/>
              </a:lnSpc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04791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2319866"/>
            <a:ext cx="4585906" cy="402272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164" y="2319865"/>
            <a:ext cx="5370546" cy="402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49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7" y="2323760"/>
            <a:ext cx="3530939" cy="423896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117" y="2739495"/>
            <a:ext cx="5662083" cy="362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7667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59</TotalTime>
  <Words>126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Tw Cen MT</vt:lpstr>
      <vt:lpstr>Tw Cen MT Condensed</vt:lpstr>
      <vt:lpstr>Wingdings</vt:lpstr>
      <vt:lpstr>Wingdings 3</vt:lpstr>
      <vt:lpstr>Integral</vt:lpstr>
      <vt:lpstr>URBAN CRAFT</vt:lpstr>
      <vt:lpstr>TERMINOLOGY</vt:lpstr>
      <vt:lpstr>Kriya di jaman prasejarah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CRAFT</dc:title>
  <dc:creator>User</dc:creator>
  <cp:lastModifiedBy>User</cp:lastModifiedBy>
  <cp:revision>3</cp:revision>
  <dcterms:created xsi:type="dcterms:W3CDTF">2020-03-09T02:54:15Z</dcterms:created>
  <dcterms:modified xsi:type="dcterms:W3CDTF">2020-03-09T03:53:34Z</dcterms:modified>
</cp:coreProperties>
</file>