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- 3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4921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8958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PENGERTIAN DESAIN DARI BERBAGAI SUMBER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574799"/>
            <a:ext cx="9720071" cy="467360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“</a:t>
            </a:r>
            <a:r>
              <a:rPr lang="en-US" dirty="0" err="1"/>
              <a:t>Wahana</a:t>
            </a:r>
            <a:r>
              <a:rPr lang="en-US" dirty="0"/>
              <a:t> </a:t>
            </a:r>
            <a:r>
              <a:rPr lang="en-US" dirty="0" err="1"/>
              <a:t>pembantu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endParaRPr lang="id-ID" dirty="0"/>
          </a:p>
          <a:p>
            <a:pPr>
              <a:lnSpc>
                <a:spcPct val="100000"/>
              </a:lnSpc>
            </a:pPr>
            <a:r>
              <a:rPr lang="en-US" dirty="0"/>
              <a:t> 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” – Bruce Nussbaum.</a:t>
            </a:r>
            <a:endParaRPr lang="id-ID" dirty="0"/>
          </a:p>
          <a:p>
            <a:pPr>
              <a:lnSpc>
                <a:spcPct val="100000"/>
              </a:lnSpc>
            </a:pPr>
            <a:r>
              <a:rPr lang="en-US" dirty="0"/>
              <a:t>“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, </a:t>
            </a:r>
            <a:r>
              <a:rPr lang="en-US" dirty="0" err="1"/>
              <a:t>analisis</a:t>
            </a:r>
            <a:r>
              <a:rPr lang="en-US" dirty="0"/>
              <a:t> data, </a:t>
            </a:r>
            <a:endParaRPr lang="id-ID" dirty="0"/>
          </a:p>
          <a:p>
            <a:pPr>
              <a:lnSpc>
                <a:spcPct val="100000"/>
              </a:lnSpc>
            </a:pPr>
            <a:r>
              <a:rPr lang="en-US" dirty="0"/>
              <a:t> 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projek</a:t>
            </a:r>
            <a:r>
              <a:rPr lang="en-US" dirty="0"/>
              <a:t>, </a:t>
            </a:r>
            <a:r>
              <a:rPr lang="en-US" dirty="0" err="1"/>
              <a:t>gambar</a:t>
            </a:r>
            <a:r>
              <a:rPr lang="en-US" dirty="0"/>
              <a:t>, </a:t>
            </a:r>
            <a:r>
              <a:rPr lang="en-US" dirty="0" err="1"/>
              <a:t>permodelan</a:t>
            </a:r>
            <a:r>
              <a:rPr lang="en-US" dirty="0"/>
              <a:t>,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endParaRPr lang="id-ID" dirty="0"/>
          </a:p>
          <a:p>
            <a:pPr>
              <a:lnSpc>
                <a:spcPct val="100000"/>
              </a:lnSpc>
            </a:pPr>
            <a:r>
              <a:rPr lang="en-US" dirty="0"/>
              <a:t>  </a:t>
            </a:r>
            <a:r>
              <a:rPr lang="en-US" dirty="0" err="1"/>
              <a:t>coba</a:t>
            </a:r>
            <a:r>
              <a:rPr lang="en-US" dirty="0"/>
              <a:t>” – </a:t>
            </a:r>
            <a:r>
              <a:rPr lang="en-US" dirty="0" err="1"/>
              <a:t>Dudy</a:t>
            </a:r>
            <a:r>
              <a:rPr lang="en-US" dirty="0"/>
              <a:t> </a:t>
            </a:r>
            <a:r>
              <a:rPr lang="en-US" dirty="0" err="1"/>
              <a:t>Wiyancoko</a:t>
            </a:r>
            <a:r>
              <a:rPr lang="en-US" dirty="0"/>
              <a:t>.</a:t>
            </a:r>
            <a:endParaRPr lang="id-ID" dirty="0"/>
          </a:p>
          <a:p>
            <a:pPr>
              <a:lnSpc>
                <a:spcPct val="100000"/>
              </a:lnSpc>
            </a:pPr>
            <a:r>
              <a:rPr lang="en-US" dirty="0"/>
              <a:t>“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endParaRPr lang="id-ID" dirty="0"/>
          </a:p>
          <a:p>
            <a:pPr>
              <a:lnSpc>
                <a:spcPct val="100000"/>
              </a:lnSpc>
            </a:pPr>
            <a:r>
              <a:rPr lang="en-US" dirty="0"/>
              <a:t>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bangunan</a:t>
            </a:r>
            <a:r>
              <a:rPr lang="en-US" dirty="0"/>
              <a:t>,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benda-benda</a:t>
            </a:r>
            <a:r>
              <a:rPr lang="en-US" dirty="0"/>
              <a:t> lain </a:t>
            </a:r>
            <a:r>
              <a:rPr lang="en-US" dirty="0" err="1"/>
              <a:t>sebelum</a:t>
            </a:r>
            <a:r>
              <a:rPr lang="en-US" dirty="0"/>
              <a:t>  </a:t>
            </a:r>
            <a:endParaRPr lang="id-ID" dirty="0"/>
          </a:p>
          <a:p>
            <a:pPr>
              <a:lnSpc>
                <a:spcPct val="100000"/>
              </a:lnSpc>
            </a:pPr>
            <a:r>
              <a:rPr lang="en-US" dirty="0"/>
              <a:t>  </a:t>
            </a:r>
            <a:r>
              <a:rPr lang="en-US" dirty="0" err="1"/>
              <a:t>dibuat</a:t>
            </a:r>
            <a:r>
              <a:rPr lang="en-US" dirty="0"/>
              <a:t>” – </a:t>
            </a:r>
            <a:r>
              <a:rPr lang="en-US" dirty="0" err="1"/>
              <a:t>kamus</a:t>
            </a:r>
            <a:r>
              <a:rPr lang="en-US" dirty="0"/>
              <a:t> Oxford.</a:t>
            </a:r>
            <a:endParaRPr lang="id-ID" dirty="0"/>
          </a:p>
          <a:p>
            <a:pPr>
              <a:lnSpc>
                <a:spcPct val="10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576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266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TERMINOLOGY DESAIN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30400"/>
            <a:ext cx="9720071" cy="402336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juga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Terapan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applied art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perancangan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,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, </a:t>
            </a:r>
            <a:r>
              <a:rPr lang="en-US" dirty="0" err="1"/>
              <a:t>keindahan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terapan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kreatif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, </a:t>
            </a:r>
            <a:r>
              <a:rPr lang="en-US" dirty="0" err="1"/>
              <a:t>bentuk</a:t>
            </a:r>
            <a:r>
              <a:rPr lang="en-US" dirty="0"/>
              <a:t>, </a:t>
            </a:r>
            <a:r>
              <a:rPr lang="en-US" dirty="0" err="1"/>
              <a:t>ukuran</a:t>
            </a:r>
            <a:r>
              <a:rPr lang="en-US" dirty="0"/>
              <a:t>, </a:t>
            </a:r>
            <a:r>
              <a:rPr lang="en-US" dirty="0" err="1"/>
              <a:t>warna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prinsip-prinsip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</a:t>
            </a:r>
            <a:endParaRPr lang="id-ID" dirty="0"/>
          </a:p>
          <a:p>
            <a:pPr algn="just">
              <a:lnSpc>
                <a:spcPct val="15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9637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6517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Fungsi</a:t>
            </a:r>
            <a:r>
              <a:rPr lang="en-US" sz="3200" dirty="0" smtClean="0"/>
              <a:t> </a:t>
            </a:r>
            <a:r>
              <a:rPr lang="en-US" sz="3200" dirty="0" err="1" smtClean="0"/>
              <a:t>desain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591733"/>
            <a:ext cx="9720071" cy="4717627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 bantu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desainer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ide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karya</a:t>
            </a:r>
            <a:r>
              <a:rPr lang="en-US" dirty="0"/>
              <a:t> </a:t>
            </a:r>
            <a:r>
              <a:rPr lang="en-US" dirty="0" err="1"/>
              <a:t>ciptanya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id-ID" dirty="0"/>
          </a:p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wadah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memaparkan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 </a:t>
            </a:r>
            <a:r>
              <a:rPr lang="en-US" dirty="0" err="1"/>
              <a:t>objek-objek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sebenarnya</a:t>
            </a:r>
            <a:endParaRPr lang="id-ID" dirty="0"/>
          </a:p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sarana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, </a:t>
            </a:r>
            <a:r>
              <a:rPr lang="en-US" dirty="0" err="1"/>
              <a:t>ruang</a:t>
            </a:r>
            <a:r>
              <a:rPr lang="en-US" dirty="0"/>
              <a:t>, </a:t>
            </a:r>
            <a:r>
              <a:rPr lang="en-US" dirty="0" err="1"/>
              <a:t>susunan</a:t>
            </a:r>
            <a:r>
              <a:rPr lang="en-US" dirty="0"/>
              <a:t>, </a:t>
            </a:r>
            <a:r>
              <a:rPr lang="en-US" dirty="0" err="1"/>
              <a:t>konfigurasi</a:t>
            </a:r>
            <a:r>
              <a:rPr lang="en-US" dirty="0"/>
              <a:t>, </a:t>
            </a:r>
            <a:r>
              <a:rPr lang="en-US" dirty="0" err="1"/>
              <a:t>komposisi</a:t>
            </a:r>
            <a:r>
              <a:rPr lang="en-US" dirty="0"/>
              <a:t>, </a:t>
            </a:r>
            <a:r>
              <a:rPr lang="en-US" dirty="0" err="1"/>
              <a:t>nilai-nilai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lain-lain.</a:t>
            </a:r>
            <a:endParaRPr lang="id-ID" dirty="0"/>
          </a:p>
          <a:p>
            <a:pPr algn="just">
              <a:lnSpc>
                <a:spcPct val="15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57540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23451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Tujuan</a:t>
            </a:r>
            <a:r>
              <a:rPr lang="en-US" sz="3200" dirty="0" smtClean="0"/>
              <a:t> </a:t>
            </a:r>
            <a:r>
              <a:rPr lang="en-US" sz="3200" dirty="0" err="1" smtClean="0"/>
              <a:t>desain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94933"/>
            <a:ext cx="9720071" cy="4514427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, </a:t>
            </a:r>
            <a:r>
              <a:rPr lang="en-US" dirty="0" err="1"/>
              <a:t>sistem</a:t>
            </a:r>
            <a:r>
              <a:rPr lang="en-US" dirty="0"/>
              <a:t>,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yang </a:t>
            </a:r>
            <a:r>
              <a:rPr lang="en-US" dirty="0" err="1"/>
              <a:t>bermanfaat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id-ID" dirty="0"/>
          </a:p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, </a:t>
            </a:r>
            <a:r>
              <a:rPr lang="en-US" dirty="0" err="1"/>
              <a:t>produktivitas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id-ID" dirty="0"/>
          </a:p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Perpaduan</a:t>
            </a:r>
            <a:r>
              <a:rPr lang="en-US" dirty="0" smtClean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</a:t>
            </a:r>
            <a:r>
              <a:rPr lang="en-US" dirty="0" err="1"/>
              <a:t>kenyamanan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keindahan</a:t>
            </a:r>
            <a:endParaRPr lang="id-ID" dirty="0"/>
          </a:p>
          <a:p>
            <a:pPr lvl="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di </a:t>
            </a:r>
            <a:r>
              <a:rPr lang="en-US" dirty="0" err="1"/>
              <a:t>sekitarnya</a:t>
            </a:r>
            <a:endParaRPr lang="id-ID" dirty="0"/>
          </a:p>
          <a:p>
            <a:pPr algn="just">
              <a:lnSpc>
                <a:spcPct val="15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58131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 </a:t>
            </a:r>
            <a:r>
              <a:rPr lang="id-ID" sz="3200" dirty="0"/>
              <a:t/>
            </a:r>
            <a:br>
              <a:rPr lang="id-ID" sz="3200" dirty="0"/>
            </a:br>
            <a:r>
              <a:rPr lang="en-US" sz="3200" dirty="0"/>
              <a:t>Corkscrew </a:t>
            </a:r>
            <a:r>
              <a:rPr lang="en-US" sz="3200" dirty="0" err="1"/>
              <a:t>karya</a:t>
            </a:r>
            <a:r>
              <a:rPr lang="en-US" sz="3200" dirty="0"/>
              <a:t> Alessandro Mendini</a:t>
            </a:r>
            <a:r>
              <a:rPr lang="id-ID" sz="3200" dirty="0"/>
              <a:t/>
            </a:r>
            <a:br>
              <a:rPr lang="id-ID" sz="3200" dirty="0"/>
            </a:br>
            <a:endParaRPr lang="id-ID" sz="32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931" y="2131881"/>
            <a:ext cx="5160675" cy="380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39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</TotalTime>
  <Words>301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Tw Cen MT</vt:lpstr>
      <vt:lpstr>Tw Cen MT Condensed</vt:lpstr>
      <vt:lpstr>Wingdings 3</vt:lpstr>
      <vt:lpstr>Integral</vt:lpstr>
      <vt:lpstr>URBAN CRAFT</vt:lpstr>
      <vt:lpstr>PENGERTIAN DESAIN DARI BERBAGAI SUMBER</vt:lpstr>
      <vt:lpstr>TERMINOLOGY DESAIN</vt:lpstr>
      <vt:lpstr>Fungsi desain</vt:lpstr>
      <vt:lpstr>Tujuan desain</vt:lpstr>
      <vt:lpstr>  Corkscrew karya Alessandro Mendini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2</cp:revision>
  <dcterms:created xsi:type="dcterms:W3CDTF">2020-02-26T09:28:51Z</dcterms:created>
  <dcterms:modified xsi:type="dcterms:W3CDTF">2020-02-26T09:37:39Z</dcterms:modified>
</cp:coreProperties>
</file>