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2/25/2020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2/25/2020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2/25/2020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URBAN CRAFT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Kajian</a:t>
            </a:r>
            <a:r>
              <a:rPr lang="en-US" dirty="0" smtClean="0"/>
              <a:t> </a:t>
            </a:r>
            <a:r>
              <a:rPr lang="en-US" dirty="0" err="1" smtClean="0"/>
              <a:t>Seni</a:t>
            </a:r>
            <a:r>
              <a:rPr lang="en-US" smtClean="0"/>
              <a:t> - </a:t>
            </a:r>
            <a:r>
              <a:rPr lang="en-US" dirty="0" smtClean="0"/>
              <a:t>1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47802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Ilmu</a:t>
            </a:r>
            <a:r>
              <a:rPr lang="en-US" b="1" dirty="0"/>
              <a:t> </a:t>
            </a:r>
            <a:r>
              <a:rPr lang="en-US" b="1" dirty="0" err="1" smtClean="0"/>
              <a:t>Seni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ekspresi</a:t>
            </a:r>
            <a:r>
              <a:rPr lang="en-US" dirty="0" smtClean="0"/>
              <a:t> </a:t>
            </a:r>
            <a:r>
              <a:rPr lang="en-US" dirty="0" err="1"/>
              <a:t>perasaan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keindahan</a:t>
            </a:r>
            <a:r>
              <a:rPr lang="en-US" dirty="0"/>
              <a:t> </a:t>
            </a:r>
            <a:r>
              <a:rPr lang="en-US" dirty="0" err="1"/>
              <a:t>didalamnya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/>
              <a:t> </a:t>
            </a:r>
            <a:r>
              <a:rPr lang="en-US" dirty="0" err="1" smtClean="0"/>
              <a:t>diungkapkan</a:t>
            </a:r>
            <a:r>
              <a:rPr lang="en-US" dirty="0" smtClean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media yang </a:t>
            </a:r>
            <a:r>
              <a:rPr lang="en-US" dirty="0" err="1"/>
              <a:t>sifatnya</a:t>
            </a:r>
            <a:r>
              <a:rPr lang="en-US" dirty="0"/>
              <a:t> </a:t>
            </a:r>
            <a:r>
              <a:rPr lang="en-US" dirty="0" err="1" smtClean="0"/>
              <a:t>nyata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juga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perasaan</a:t>
            </a:r>
            <a:r>
              <a:rPr lang="en-US" dirty="0"/>
              <a:t> orang lain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penikmat</a:t>
            </a:r>
            <a:r>
              <a:rPr lang="en-US" dirty="0"/>
              <a:t> </a:t>
            </a:r>
            <a:r>
              <a:rPr lang="en-US" dirty="0" err="1" smtClean="0"/>
              <a:t>seni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Sansekerta</a:t>
            </a:r>
            <a:r>
              <a:rPr lang="en-US" dirty="0"/>
              <a:t> (Sani),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arti</a:t>
            </a:r>
            <a:r>
              <a:rPr lang="en-US" dirty="0"/>
              <a:t> </a:t>
            </a:r>
            <a:r>
              <a:rPr lang="en-US" dirty="0" err="1"/>
              <a:t>pemujaan</a:t>
            </a:r>
            <a:r>
              <a:rPr lang="en-US" dirty="0"/>
              <a:t>, </a:t>
            </a:r>
            <a:r>
              <a:rPr lang="en-US" dirty="0" err="1"/>
              <a:t>persembahan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.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yang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upacara</a:t>
            </a:r>
            <a:r>
              <a:rPr lang="en-US" dirty="0"/>
              <a:t> </a:t>
            </a:r>
            <a:r>
              <a:rPr lang="en-US" dirty="0" err="1"/>
              <a:t>keagamaan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72201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SENI </a:t>
            </a:r>
            <a:r>
              <a:rPr lang="en-US" dirty="0" err="1" smtClean="0"/>
              <a:t>dimata</a:t>
            </a:r>
            <a:r>
              <a:rPr lang="en-US" dirty="0" smtClean="0"/>
              <a:t> </a:t>
            </a:r>
            <a:r>
              <a:rPr lang="en-US" dirty="0" err="1" smtClean="0"/>
              <a:t>filsuf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tiruan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alam</a:t>
            </a:r>
            <a:r>
              <a:rPr lang="en-US" dirty="0"/>
              <a:t>” – Plato.</a:t>
            </a:r>
            <a:endParaRPr lang="id-ID" dirty="0"/>
          </a:p>
          <a:p>
            <a:r>
              <a:rPr lang="en-US" dirty="0"/>
              <a:t>“</a:t>
            </a:r>
            <a:r>
              <a:rPr lang="en-US" dirty="0" err="1"/>
              <a:t>Ekspresi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penuangan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pengamatan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yang </a:t>
            </a:r>
            <a:r>
              <a:rPr lang="en-US" dirty="0" err="1"/>
              <a:t>dikaitkan</a:t>
            </a:r>
            <a:r>
              <a:rPr lang="en-US" dirty="0"/>
              <a:t> </a:t>
            </a:r>
            <a:endParaRPr lang="id-ID" dirty="0"/>
          </a:p>
          <a:p>
            <a:r>
              <a:rPr lang="en-US" dirty="0"/>
              <a:t> 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perasaan</a:t>
            </a:r>
            <a:r>
              <a:rPr lang="en-US" dirty="0"/>
              <a:t>,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psikologis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” – </a:t>
            </a:r>
            <a:endParaRPr lang="id-ID" dirty="0"/>
          </a:p>
          <a:p>
            <a:r>
              <a:rPr lang="en-US" dirty="0"/>
              <a:t>  Herbert Read.</a:t>
            </a:r>
            <a:endParaRPr lang="id-ID" dirty="0"/>
          </a:p>
          <a:p>
            <a:r>
              <a:rPr lang="en-US" dirty="0"/>
              <a:t>“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impian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rumus-rumus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mengikhtiarkan</a:t>
            </a:r>
            <a:r>
              <a:rPr lang="en-US" dirty="0"/>
              <a:t> </a:t>
            </a:r>
            <a:r>
              <a:rPr lang="en-US" dirty="0" err="1"/>
              <a:t>kenyataan</a:t>
            </a:r>
            <a:r>
              <a:rPr lang="en-US" dirty="0"/>
              <a:t>” </a:t>
            </a:r>
            <a:endParaRPr lang="id-ID" dirty="0"/>
          </a:p>
          <a:p>
            <a:pPr lvl="0"/>
            <a:r>
              <a:rPr lang="en-US" dirty="0"/>
              <a:t>Immanuel Kant.</a:t>
            </a:r>
            <a:endParaRPr lang="id-ID" dirty="0"/>
          </a:p>
          <a:p>
            <a:r>
              <a:rPr lang="en-US" dirty="0"/>
              <a:t>“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ungkapan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penampilan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menyimpang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endParaRPr lang="id-ID" dirty="0"/>
          </a:p>
          <a:p>
            <a:r>
              <a:rPr lang="en-US" dirty="0"/>
              <a:t>  </a:t>
            </a:r>
            <a:r>
              <a:rPr lang="en-US" dirty="0" err="1"/>
              <a:t>kenyataan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meniru</a:t>
            </a:r>
            <a:r>
              <a:rPr lang="en-US" dirty="0"/>
              <a:t> </a:t>
            </a:r>
            <a:r>
              <a:rPr lang="en-US" dirty="0" err="1"/>
              <a:t>alam</a:t>
            </a:r>
            <a:r>
              <a:rPr lang="en-US" dirty="0"/>
              <a:t>” – Aristoteles.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0815381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177</TotalTime>
  <Words>137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Tw Cen MT</vt:lpstr>
      <vt:lpstr>Tw Cen MT Condensed</vt:lpstr>
      <vt:lpstr>Wingdings 3</vt:lpstr>
      <vt:lpstr>Integral</vt:lpstr>
      <vt:lpstr>URBAN CRAFT</vt:lpstr>
      <vt:lpstr>Ilmu Seni</vt:lpstr>
      <vt:lpstr>SENI dimata filsuf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URBAN CRAFT</dc:title>
  <dc:creator>User</dc:creator>
  <cp:lastModifiedBy>User</cp:lastModifiedBy>
  <cp:revision>5</cp:revision>
  <dcterms:created xsi:type="dcterms:W3CDTF">2020-02-25T06:09:30Z</dcterms:created>
  <dcterms:modified xsi:type="dcterms:W3CDTF">2020-02-25T09:08:19Z</dcterms:modified>
</cp:coreProperties>
</file>