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5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434" autoAdjust="0"/>
  </p:normalViewPr>
  <p:slideViewPr>
    <p:cSldViewPr snapToGrid="0">
      <p:cViewPr varScale="1">
        <p:scale>
          <a:sx n="70" d="100"/>
          <a:sy n="70" d="100"/>
        </p:scale>
        <p:origin x="66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79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0AF23B-4E6C-4CCF-81A8-304FC24C4B7C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E6D06-6239-413B-817D-1403F83CDF9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5316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725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6714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7194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54352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331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25626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1146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471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1206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94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3987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9C0E2-8528-40F2-8DEA-53A9E309AB54}" type="datetimeFigureOut">
              <a:rPr lang="id-ID" smtClean="0"/>
              <a:t>10/02/2020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3DF12-1AF4-4FE8-A8F6-03282AB03A2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5907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093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565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677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14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544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3185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566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349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5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375" y="842962"/>
            <a:ext cx="6953250" cy="517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536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2020-02-10T05:41:43Z</dcterms:created>
  <dcterms:modified xsi:type="dcterms:W3CDTF">2020-02-10T05:48:57Z</dcterms:modified>
</cp:coreProperties>
</file>