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5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3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79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AF23B-4E6C-4CCF-81A8-304FC24C4B7C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E6D06-6239-413B-817D-1403F83CDF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53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725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714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19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435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331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56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146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471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20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94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87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590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0" y="56090"/>
            <a:ext cx="8862239" cy="680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9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15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6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7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8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7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89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8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133475"/>
            <a:ext cx="59817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324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2020-02-10T05:41:43Z</dcterms:created>
  <dcterms:modified xsi:type="dcterms:W3CDTF">2020-02-10T05:55:07Z</dcterms:modified>
</cp:coreProperties>
</file>