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E7B"/>
    <a:srgbClr val="C15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6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AF23B-4E6C-4CCF-81A8-304FC24C4B7C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E6D06-6239-413B-817D-1403F83CDF9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3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25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714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94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435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331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562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146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471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120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94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87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C0E2-8528-40F2-8DEA-53A9E309AB54}" type="datetimeFigureOut">
              <a:rPr lang="id-ID" smtClean="0"/>
              <a:t>10/02/2020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DF12-1AF4-4FE8-A8F6-03282AB0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59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3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4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7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3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4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7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6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1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7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8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9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1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3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1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8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0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6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1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4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5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2020-02-10T05:41:43Z</dcterms:created>
  <dcterms:modified xsi:type="dcterms:W3CDTF">2020-02-10T09:16:24Z</dcterms:modified>
</cp:coreProperties>
</file>