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2219B8B-20DA-4134-8AB4-D8AF59534E61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64A9044-8893-4900-824F-E312938EB5F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A SIREGAR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MEMBUAT SURVEY SEDERHANA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27" y="3200400"/>
            <a:ext cx="6858000" cy="293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77" y="358704"/>
            <a:ext cx="646376" cy="41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487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2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DOCS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b="1" dirty="0" err="1"/>
              <a:t>Langkah</a:t>
            </a:r>
            <a:r>
              <a:rPr lang="en-US" b="1" dirty="0"/>
              <a:t> 1. </a:t>
            </a:r>
            <a:r>
              <a:rPr lang="en-US" dirty="0" err="1"/>
              <a:t>Buka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http://docs.google.com/ </a:t>
            </a:r>
            <a:r>
              <a:rPr lang="en-US" dirty="0" err="1"/>
              <a:t>pada</a:t>
            </a:r>
            <a:r>
              <a:rPr lang="en-US" dirty="0"/>
              <a:t> browser </a:t>
            </a:r>
            <a:r>
              <a:rPr lang="en-US" dirty="0" err="1"/>
              <a:t>anda</a:t>
            </a:r>
            <a:endParaRPr lang="en-US" dirty="0"/>
          </a:p>
          <a:p>
            <a:r>
              <a:rPr lang="en-US" b="1" dirty="0" err="1"/>
              <a:t>Langkah</a:t>
            </a:r>
            <a:r>
              <a:rPr lang="en-US" b="1" dirty="0"/>
              <a:t> 2.</a:t>
            </a:r>
            <a:r>
              <a:rPr lang="en-US" dirty="0"/>
              <a:t> Login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gmail</a:t>
            </a:r>
            <a:r>
              <a:rPr lang="en-US" dirty="0"/>
              <a:t> </a:t>
            </a:r>
            <a:r>
              <a:rPr lang="en-US" dirty="0" err="1"/>
              <a:t>anda</a:t>
            </a:r>
            <a:endParaRPr lang="en-US" dirty="0"/>
          </a:p>
          <a:p>
            <a:r>
              <a:rPr lang="en-US" b="1" dirty="0" err="1"/>
              <a:t>Langkah</a:t>
            </a:r>
            <a:r>
              <a:rPr lang="en-US" b="1" dirty="0"/>
              <a:t> 3.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.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click </a:t>
            </a:r>
            <a:r>
              <a:rPr lang="en-US" dirty="0" err="1"/>
              <a:t>tombol</a:t>
            </a:r>
            <a:r>
              <a:rPr lang="en-US" dirty="0"/>
              <a:t> create new,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form (</a:t>
            </a:r>
            <a:r>
              <a:rPr lang="en-US" dirty="0" err="1"/>
              <a:t>gambar</a:t>
            </a:r>
            <a:r>
              <a:rPr lang="en-US" dirty="0"/>
              <a:t> no. 1)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762000"/>
            <a:ext cx="3733800" cy="544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00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381000" y="914400"/>
            <a:ext cx="2362200" cy="5211763"/>
          </a:xfrm>
        </p:spPr>
        <p:txBody>
          <a:bodyPr>
            <a:normAutofit fontScale="47500" lnSpcReduction="20000"/>
          </a:bodyPr>
          <a:lstStyle/>
          <a:p>
            <a:r>
              <a:rPr lang="en-US" sz="1900" b="1" dirty="0"/>
              <a:t>Langkah4.</a:t>
            </a:r>
            <a:r>
              <a:rPr lang="en-US" sz="1900" dirty="0"/>
              <a:t> </a:t>
            </a:r>
            <a:r>
              <a:rPr lang="en-US" sz="1900" dirty="0" err="1"/>
              <a:t>Setelah</a:t>
            </a:r>
            <a:r>
              <a:rPr lang="en-US" sz="1900" dirty="0"/>
              <a:t> </a:t>
            </a:r>
            <a:r>
              <a:rPr lang="en-US" sz="1900" dirty="0" err="1"/>
              <a:t>anda</a:t>
            </a:r>
            <a:r>
              <a:rPr lang="en-US" sz="1900" dirty="0"/>
              <a:t> </a:t>
            </a:r>
            <a:r>
              <a:rPr lang="en-US" sz="1900" dirty="0" err="1"/>
              <a:t>berada</a:t>
            </a:r>
            <a:r>
              <a:rPr lang="en-US" sz="1900" dirty="0"/>
              <a:t> </a:t>
            </a:r>
            <a:r>
              <a:rPr lang="en-US" sz="1900" dirty="0" err="1"/>
              <a:t>pada</a:t>
            </a:r>
            <a:r>
              <a:rPr lang="en-US" sz="1900" dirty="0"/>
              <a:t> form </a:t>
            </a:r>
            <a:r>
              <a:rPr lang="en-US" sz="1900" dirty="0" err="1"/>
              <a:t>survei</a:t>
            </a:r>
            <a:r>
              <a:rPr lang="en-US" sz="1900" dirty="0"/>
              <a:t>, </a:t>
            </a:r>
            <a:r>
              <a:rPr lang="en-US" sz="1900" dirty="0" err="1"/>
              <a:t>anda</a:t>
            </a:r>
            <a:r>
              <a:rPr lang="en-US" sz="1900" dirty="0"/>
              <a:t> </a:t>
            </a:r>
            <a:r>
              <a:rPr lang="en-US" sz="1900" dirty="0" err="1"/>
              <a:t>harus</a:t>
            </a:r>
            <a:r>
              <a:rPr lang="en-US" sz="1900" dirty="0"/>
              <a:t> </a:t>
            </a:r>
            <a:r>
              <a:rPr lang="en-US" sz="1900" dirty="0" err="1"/>
              <a:t>memilih</a:t>
            </a:r>
            <a:r>
              <a:rPr lang="en-US" sz="1900" dirty="0"/>
              <a:t> </a:t>
            </a:r>
            <a:r>
              <a:rPr lang="en-US" sz="1900" dirty="0" err="1"/>
              <a:t>jenis</a:t>
            </a:r>
            <a:r>
              <a:rPr lang="en-US" sz="1900" dirty="0"/>
              <a:t> </a:t>
            </a:r>
            <a:r>
              <a:rPr lang="en-US" sz="1900" dirty="0" err="1"/>
              <a:t>pertanyaan</a:t>
            </a:r>
            <a:r>
              <a:rPr lang="en-US" sz="1900" dirty="0"/>
              <a:t>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fasilitasnya</a:t>
            </a:r>
            <a:r>
              <a:rPr lang="en-US" sz="1900" dirty="0"/>
              <a:t> (</a:t>
            </a:r>
            <a:r>
              <a:rPr lang="en-US" sz="1900" dirty="0" err="1"/>
              <a:t>gambar</a:t>
            </a:r>
            <a:r>
              <a:rPr lang="en-US" sz="1900" dirty="0"/>
              <a:t> no. 2) </a:t>
            </a:r>
            <a:r>
              <a:rPr lang="en-US" sz="1900" dirty="0" err="1"/>
              <a:t>berupa</a:t>
            </a:r>
            <a:r>
              <a:rPr lang="en-US" sz="1900" dirty="0"/>
              <a:t> :</a:t>
            </a:r>
          </a:p>
          <a:p>
            <a:pPr>
              <a:buFont typeface="Arial"/>
              <a:buChar char="•"/>
            </a:pPr>
            <a:r>
              <a:rPr lang="en-US" sz="1900" i="1" dirty="0"/>
              <a:t>Text</a:t>
            </a:r>
            <a:r>
              <a:rPr lang="en-US" sz="1900" dirty="0"/>
              <a:t> (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jawaban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jenis</a:t>
            </a:r>
            <a:r>
              <a:rPr lang="en-US" sz="1900" dirty="0"/>
              <a:t> </a:t>
            </a:r>
            <a:r>
              <a:rPr lang="en-US" sz="1900" dirty="0" err="1"/>
              <a:t>isian</a:t>
            </a:r>
            <a:r>
              <a:rPr lang="en-US" sz="1900" dirty="0"/>
              <a:t> </a:t>
            </a:r>
            <a:r>
              <a:rPr lang="en-US" sz="1900" dirty="0" err="1"/>
              <a:t>standar</a:t>
            </a:r>
            <a:r>
              <a:rPr lang="en-US" sz="1900" dirty="0"/>
              <a:t>/</a:t>
            </a:r>
            <a:r>
              <a:rPr lang="en-US" sz="1900" dirty="0" err="1"/>
              <a:t>terbatas</a:t>
            </a:r>
            <a:r>
              <a:rPr lang="en-US" sz="1900" dirty="0"/>
              <a:t>, </a:t>
            </a:r>
            <a:r>
              <a:rPr lang="en-US" sz="1900" dirty="0" err="1"/>
              <a:t>misalnya</a:t>
            </a:r>
            <a:r>
              <a:rPr lang="en-US" sz="1900" dirty="0"/>
              <a:t> </a:t>
            </a:r>
            <a:r>
              <a:rPr lang="en-US" sz="1900" dirty="0" err="1"/>
              <a:t>pengguna</a:t>
            </a:r>
            <a:r>
              <a:rPr lang="en-US" sz="1900" dirty="0"/>
              <a:t> </a:t>
            </a:r>
            <a:r>
              <a:rPr lang="en-US" sz="1900" dirty="0" err="1"/>
              <a:t>survei</a:t>
            </a:r>
            <a:r>
              <a:rPr lang="en-US" sz="1900" dirty="0"/>
              <a:t> </a:t>
            </a:r>
            <a:r>
              <a:rPr lang="en-US" sz="1900" dirty="0" err="1"/>
              <a:t>dapat</a:t>
            </a:r>
            <a:r>
              <a:rPr lang="en-US" sz="1900" dirty="0"/>
              <a:t> </a:t>
            </a:r>
            <a:r>
              <a:rPr lang="en-US" sz="1900" dirty="0" err="1"/>
              <a:t>menuliskan</a:t>
            </a:r>
            <a:r>
              <a:rPr lang="en-US" sz="1900" dirty="0"/>
              <a:t> </a:t>
            </a:r>
            <a:r>
              <a:rPr lang="en-US" sz="1900" dirty="0" err="1"/>
              <a:t>namanya</a:t>
            </a:r>
            <a:r>
              <a:rPr lang="en-US" sz="1900" dirty="0"/>
              <a:t>)</a:t>
            </a:r>
          </a:p>
          <a:p>
            <a:pPr>
              <a:buFont typeface="Arial"/>
              <a:buChar char="•"/>
            </a:pPr>
            <a:r>
              <a:rPr lang="en-US" sz="1900" i="1" dirty="0" err="1"/>
              <a:t>Pargraph</a:t>
            </a:r>
            <a:r>
              <a:rPr lang="en-US" sz="1900" i="1" dirty="0"/>
              <a:t> text </a:t>
            </a:r>
            <a:r>
              <a:rPr lang="en-US" sz="1900" dirty="0"/>
              <a:t>(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jawaban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jenis</a:t>
            </a:r>
            <a:r>
              <a:rPr lang="en-US" sz="1900" dirty="0"/>
              <a:t> </a:t>
            </a:r>
            <a:r>
              <a:rPr lang="en-US" sz="1900" dirty="0" err="1"/>
              <a:t>isian</a:t>
            </a:r>
            <a:r>
              <a:rPr lang="en-US" sz="1900" dirty="0"/>
              <a:t> yang </a:t>
            </a:r>
            <a:r>
              <a:rPr lang="en-US" sz="1900" dirty="0" err="1"/>
              <a:t>lebih</a:t>
            </a:r>
            <a:r>
              <a:rPr lang="en-US" sz="1900" dirty="0"/>
              <a:t> </a:t>
            </a:r>
            <a:r>
              <a:rPr lang="en-US" sz="1900" dirty="0" err="1"/>
              <a:t>luas</a:t>
            </a:r>
            <a:r>
              <a:rPr lang="en-US" sz="1900" dirty="0"/>
              <a:t> </a:t>
            </a:r>
            <a:r>
              <a:rPr lang="en-US" sz="1900" dirty="0" err="1"/>
              <a:t>atau</a:t>
            </a:r>
            <a:r>
              <a:rPr lang="en-US" sz="1900" dirty="0"/>
              <a:t> </a:t>
            </a:r>
            <a:r>
              <a:rPr lang="en-US" sz="1900" dirty="0" err="1"/>
              <a:t>panjang</a:t>
            </a:r>
            <a:r>
              <a:rPr lang="en-US" sz="1900" dirty="0"/>
              <a:t>, </a:t>
            </a:r>
            <a:r>
              <a:rPr lang="en-US" sz="1900" dirty="0" err="1"/>
              <a:t>misalnya</a:t>
            </a:r>
            <a:r>
              <a:rPr lang="en-US" sz="1900" dirty="0"/>
              <a:t> </a:t>
            </a:r>
            <a:r>
              <a:rPr lang="en-US" sz="1900" dirty="0" err="1"/>
              <a:t>pengguna</a:t>
            </a:r>
            <a:r>
              <a:rPr lang="en-US" sz="1900" dirty="0"/>
              <a:t> </a:t>
            </a:r>
            <a:r>
              <a:rPr lang="en-US" sz="1900" dirty="0" err="1"/>
              <a:t>survei</a:t>
            </a:r>
            <a:r>
              <a:rPr lang="en-US" sz="1900" dirty="0"/>
              <a:t> </a:t>
            </a:r>
            <a:r>
              <a:rPr lang="en-US" sz="1900" dirty="0" err="1"/>
              <a:t>memberikan</a:t>
            </a:r>
            <a:r>
              <a:rPr lang="en-US" sz="1900" dirty="0"/>
              <a:t> </a:t>
            </a:r>
            <a:r>
              <a:rPr lang="en-US" sz="1900" dirty="0" err="1"/>
              <a:t>catatan</a:t>
            </a:r>
            <a:r>
              <a:rPr lang="en-US" sz="1900" dirty="0"/>
              <a:t> </a:t>
            </a:r>
            <a:r>
              <a:rPr lang="en-US" sz="1900" dirty="0" err="1"/>
              <a:t>atau</a:t>
            </a:r>
            <a:r>
              <a:rPr lang="en-US" sz="1900" dirty="0"/>
              <a:t> </a:t>
            </a:r>
            <a:r>
              <a:rPr lang="en-US" sz="1900" dirty="0" err="1"/>
              <a:t>masukan</a:t>
            </a:r>
            <a:r>
              <a:rPr lang="en-US" sz="1900" dirty="0"/>
              <a:t>)</a:t>
            </a:r>
          </a:p>
          <a:p>
            <a:pPr>
              <a:buFont typeface="Arial"/>
              <a:buChar char="•"/>
            </a:pPr>
            <a:r>
              <a:rPr lang="en-US" sz="1900" i="1" dirty="0"/>
              <a:t>Multiple Choice </a:t>
            </a:r>
            <a:r>
              <a:rPr lang="en-US" sz="1900" dirty="0"/>
              <a:t>(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jawaban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pilihan</a:t>
            </a:r>
            <a:r>
              <a:rPr lang="en-US" sz="1900" dirty="0"/>
              <a:t> </a:t>
            </a:r>
            <a:r>
              <a:rPr lang="en-US" sz="1900" dirty="0" err="1"/>
              <a:t>ganda</a:t>
            </a:r>
            <a:r>
              <a:rPr lang="en-US" sz="1900" dirty="0"/>
              <a:t>, </a:t>
            </a:r>
            <a:r>
              <a:rPr lang="en-US" sz="1900" dirty="0" err="1"/>
              <a:t>dimana</a:t>
            </a:r>
            <a:r>
              <a:rPr lang="en-US" sz="1900" dirty="0"/>
              <a:t> </a:t>
            </a:r>
            <a:r>
              <a:rPr lang="en-US" sz="1900" dirty="0" err="1"/>
              <a:t>pengguna</a:t>
            </a:r>
            <a:r>
              <a:rPr lang="en-US" sz="1900" dirty="0"/>
              <a:t> </a:t>
            </a:r>
            <a:r>
              <a:rPr lang="en-US" sz="1900" dirty="0" err="1"/>
              <a:t>survei</a:t>
            </a:r>
            <a:r>
              <a:rPr lang="en-US" sz="1900" dirty="0"/>
              <a:t> </a:t>
            </a:r>
            <a:r>
              <a:rPr lang="en-US" sz="1900" dirty="0" err="1"/>
              <a:t>hanya</a:t>
            </a:r>
            <a:r>
              <a:rPr lang="en-US" sz="1900" dirty="0"/>
              <a:t> </a:t>
            </a:r>
            <a:r>
              <a:rPr lang="en-US" sz="1900" dirty="0" err="1"/>
              <a:t>dapat</a:t>
            </a:r>
            <a:r>
              <a:rPr lang="en-US" sz="1900" dirty="0"/>
              <a:t> </a:t>
            </a:r>
            <a:r>
              <a:rPr lang="en-US" sz="1900" dirty="0" err="1"/>
              <a:t>memilih</a:t>
            </a:r>
            <a:r>
              <a:rPr lang="en-US" sz="1900" dirty="0"/>
              <a:t> </a:t>
            </a:r>
            <a:r>
              <a:rPr lang="en-US" sz="1900" dirty="0" err="1"/>
              <a:t>hanya</a:t>
            </a:r>
            <a:r>
              <a:rPr lang="en-US" sz="1900" dirty="0"/>
              <a:t> </a:t>
            </a:r>
            <a:r>
              <a:rPr lang="en-US" sz="1900" dirty="0" err="1"/>
              <a:t>satu</a:t>
            </a:r>
            <a:r>
              <a:rPr lang="en-US" sz="1900" dirty="0"/>
              <a:t> </a:t>
            </a:r>
            <a:r>
              <a:rPr lang="en-US" sz="1900" dirty="0" err="1"/>
              <a:t>pilihan</a:t>
            </a:r>
            <a:r>
              <a:rPr lang="en-US" sz="1900" dirty="0"/>
              <a:t> </a:t>
            </a:r>
            <a:r>
              <a:rPr lang="en-US" sz="1900" dirty="0" err="1"/>
              <a:t>jawaban</a:t>
            </a:r>
            <a:r>
              <a:rPr lang="en-US" sz="1900" dirty="0"/>
              <a:t>)</a:t>
            </a:r>
          </a:p>
          <a:p>
            <a:pPr>
              <a:buFont typeface="Arial"/>
              <a:buChar char="•"/>
            </a:pPr>
            <a:r>
              <a:rPr lang="en-US" sz="1900" i="1" dirty="0"/>
              <a:t>Checkboxes </a:t>
            </a:r>
            <a:r>
              <a:rPr lang="en-US" sz="1900" dirty="0"/>
              <a:t>(</a:t>
            </a:r>
            <a:r>
              <a:rPr lang="en-US" sz="1900" dirty="0" err="1"/>
              <a:t>fungsinya</a:t>
            </a:r>
            <a:r>
              <a:rPr lang="en-US" sz="1900" dirty="0"/>
              <a:t> </a:t>
            </a:r>
            <a:r>
              <a:rPr lang="en-US" sz="1900" dirty="0" err="1"/>
              <a:t>sama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multiple choice, </a:t>
            </a:r>
            <a:r>
              <a:rPr lang="en-US" sz="1900" dirty="0" err="1"/>
              <a:t>namun</a:t>
            </a:r>
            <a:r>
              <a:rPr lang="en-US" sz="1900" dirty="0"/>
              <a:t> </a:t>
            </a:r>
            <a:r>
              <a:rPr lang="en-US" sz="1900" dirty="0" err="1"/>
              <a:t>pengguna</a:t>
            </a:r>
            <a:r>
              <a:rPr lang="en-US" sz="1900" dirty="0"/>
              <a:t> </a:t>
            </a:r>
            <a:r>
              <a:rPr lang="en-US" sz="1900" dirty="0" err="1"/>
              <a:t>survei</a:t>
            </a:r>
            <a:r>
              <a:rPr lang="en-US" sz="1900" dirty="0"/>
              <a:t> </a:t>
            </a:r>
            <a:r>
              <a:rPr lang="en-US" sz="1900" dirty="0" err="1"/>
              <a:t>dapat</a:t>
            </a:r>
            <a:r>
              <a:rPr lang="en-US" sz="1900" dirty="0"/>
              <a:t> </a:t>
            </a:r>
            <a:r>
              <a:rPr lang="en-US" sz="1900" dirty="0" err="1"/>
              <a:t>memilih</a:t>
            </a:r>
            <a:r>
              <a:rPr lang="en-US" sz="1900" dirty="0"/>
              <a:t> </a:t>
            </a:r>
            <a:r>
              <a:rPr lang="en-US" sz="1900" dirty="0" err="1"/>
              <a:t>lebih</a:t>
            </a:r>
            <a:r>
              <a:rPr lang="en-US" sz="1900" dirty="0"/>
              <a:t> </a:t>
            </a:r>
            <a:r>
              <a:rPr lang="en-US" sz="1900" dirty="0" err="1"/>
              <a:t>dari</a:t>
            </a:r>
            <a:r>
              <a:rPr lang="en-US" sz="1900" dirty="0"/>
              <a:t> </a:t>
            </a:r>
            <a:r>
              <a:rPr lang="en-US" sz="1900" dirty="0" err="1"/>
              <a:t>satu</a:t>
            </a:r>
            <a:r>
              <a:rPr lang="en-US" sz="1900" dirty="0"/>
              <a:t> </a:t>
            </a:r>
            <a:r>
              <a:rPr lang="en-US" sz="1900" dirty="0" err="1"/>
              <a:t>pilihan</a:t>
            </a:r>
            <a:r>
              <a:rPr lang="en-US" sz="1900" dirty="0"/>
              <a:t> </a:t>
            </a:r>
            <a:r>
              <a:rPr lang="en-US" sz="1900" dirty="0" err="1"/>
              <a:t>jawaban</a:t>
            </a:r>
            <a:r>
              <a:rPr lang="en-US" sz="1900" dirty="0"/>
              <a:t>)</a:t>
            </a:r>
          </a:p>
          <a:p>
            <a:pPr>
              <a:buFont typeface="Arial"/>
              <a:buChar char="•"/>
            </a:pPr>
            <a:r>
              <a:rPr lang="en-US" sz="1900" i="1" dirty="0"/>
              <a:t>Grid </a:t>
            </a:r>
            <a:r>
              <a:rPr lang="en-US" sz="1900" dirty="0"/>
              <a:t>(</a:t>
            </a:r>
            <a:r>
              <a:rPr lang="en-US" sz="1900" dirty="0" err="1"/>
              <a:t>pertanyaan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kelompok</a:t>
            </a:r>
            <a:r>
              <a:rPr lang="en-US" sz="1900" dirty="0"/>
              <a:t> </a:t>
            </a:r>
            <a:r>
              <a:rPr lang="en-US" sz="1900" dirty="0" err="1"/>
              <a:t>jawaban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pilihan</a:t>
            </a:r>
            <a:r>
              <a:rPr lang="en-US" sz="1900" dirty="0"/>
              <a:t> yang </a:t>
            </a:r>
            <a:r>
              <a:rPr lang="en-US" sz="1900" dirty="0" err="1"/>
              <a:t>berbeda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masing-masing</a:t>
            </a:r>
            <a:r>
              <a:rPr lang="en-US" sz="1900" dirty="0"/>
              <a:t> item </a:t>
            </a:r>
            <a:r>
              <a:rPr lang="en-US" sz="1900" dirty="0" err="1"/>
              <a:t>jawaban</a:t>
            </a:r>
            <a:r>
              <a:rPr lang="en-US" sz="1900" dirty="0"/>
              <a:t>. </a:t>
            </a:r>
            <a:r>
              <a:rPr lang="en-US" sz="1900" dirty="0" err="1"/>
              <a:t>Lihat</a:t>
            </a:r>
            <a:r>
              <a:rPr lang="en-US" sz="1900" dirty="0"/>
              <a:t> </a:t>
            </a:r>
            <a:r>
              <a:rPr lang="en-US" sz="1900" dirty="0" err="1"/>
              <a:t>gambar</a:t>
            </a:r>
            <a:r>
              <a:rPr lang="en-US" sz="1900" dirty="0"/>
              <a:t> </a:t>
            </a:r>
            <a:r>
              <a:rPr lang="en-US" sz="1900" dirty="0" err="1"/>
              <a:t>dibawah</a:t>
            </a:r>
            <a:r>
              <a:rPr lang="en-US" sz="1900" dirty="0"/>
              <a:t>)</a:t>
            </a:r>
          </a:p>
          <a:p>
            <a:pPr>
              <a:buFont typeface="Arial"/>
              <a:buChar char="•"/>
            </a:pPr>
            <a:r>
              <a:rPr lang="en-US" sz="1900" i="1" dirty="0"/>
              <a:t>Scale </a:t>
            </a:r>
            <a:r>
              <a:rPr lang="en-US" sz="1900" dirty="0"/>
              <a:t>(</a:t>
            </a:r>
            <a:r>
              <a:rPr lang="en-US" sz="1900" dirty="0" err="1"/>
              <a:t>jawaban</a:t>
            </a:r>
            <a:r>
              <a:rPr lang="en-US" sz="1900" dirty="0"/>
              <a:t> </a:t>
            </a:r>
            <a:r>
              <a:rPr lang="en-US" sz="1900" dirty="0" err="1"/>
              <a:t>menurut</a:t>
            </a:r>
            <a:r>
              <a:rPr lang="en-US" sz="1900" dirty="0"/>
              <a:t> </a:t>
            </a:r>
            <a:r>
              <a:rPr lang="en-US" sz="1900" dirty="0" err="1"/>
              <a:t>skala</a:t>
            </a:r>
            <a:r>
              <a:rPr lang="en-US" sz="1900" dirty="0"/>
              <a:t> </a:t>
            </a:r>
            <a:r>
              <a:rPr lang="en-US" sz="1900" dirty="0" err="1"/>
              <a:t>bertingkat</a:t>
            </a:r>
            <a:r>
              <a:rPr lang="en-US" sz="1900" dirty="0"/>
              <a:t> </a:t>
            </a:r>
            <a:r>
              <a:rPr lang="en-US" sz="1900" dirty="0" err="1"/>
              <a:t>misalnya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menilai</a:t>
            </a:r>
            <a:r>
              <a:rPr lang="en-US" sz="1900" dirty="0"/>
              <a:t> </a:t>
            </a:r>
            <a:r>
              <a:rPr lang="en-US" sz="1900" dirty="0" err="1"/>
              <a:t>kepuasan</a:t>
            </a:r>
            <a:r>
              <a:rPr lang="en-US" sz="1900" dirty="0"/>
              <a:t> </a:t>
            </a:r>
            <a:r>
              <a:rPr lang="en-US" sz="1900" dirty="0" err="1"/>
              <a:t>atau</a:t>
            </a:r>
            <a:r>
              <a:rPr lang="en-US" sz="1900" dirty="0"/>
              <a:t>  </a:t>
            </a:r>
            <a:r>
              <a:rPr lang="en-US" sz="1900" dirty="0" err="1"/>
              <a:t>frekuensi</a:t>
            </a:r>
            <a:r>
              <a:rPr lang="en-US" sz="1900" dirty="0"/>
              <a:t>. </a:t>
            </a:r>
            <a:r>
              <a:rPr lang="en-US" sz="1900" dirty="0" err="1"/>
              <a:t>Lihat</a:t>
            </a:r>
            <a:r>
              <a:rPr lang="en-US" sz="1900" dirty="0"/>
              <a:t> </a:t>
            </a:r>
            <a:r>
              <a:rPr lang="en-US" sz="1900" dirty="0" err="1"/>
              <a:t>gambar</a:t>
            </a:r>
            <a:r>
              <a:rPr lang="en-US" sz="1900" dirty="0"/>
              <a:t> </a:t>
            </a:r>
            <a:r>
              <a:rPr lang="en-US" sz="1900" dirty="0" err="1"/>
              <a:t>dibawah</a:t>
            </a:r>
            <a:r>
              <a:rPr lang="en-US" sz="1900" dirty="0"/>
              <a:t>)</a:t>
            </a:r>
          </a:p>
          <a:p>
            <a:pPr>
              <a:buFont typeface="Arial"/>
              <a:buChar char="•"/>
            </a:pPr>
            <a:r>
              <a:rPr lang="en-US" sz="1900" i="1" dirty="0"/>
              <a:t>Section header </a:t>
            </a:r>
            <a:r>
              <a:rPr lang="en-US" sz="1900" dirty="0"/>
              <a:t>(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memberi</a:t>
            </a:r>
            <a:r>
              <a:rPr lang="en-US" sz="1900" dirty="0"/>
              <a:t> </a:t>
            </a:r>
            <a:r>
              <a:rPr lang="en-US" sz="1900" dirty="0" err="1"/>
              <a:t>judul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kelompok</a:t>
            </a:r>
            <a:r>
              <a:rPr lang="en-US" sz="1900" dirty="0"/>
              <a:t> </a:t>
            </a:r>
            <a:r>
              <a:rPr lang="en-US" sz="1900" dirty="0" err="1"/>
              <a:t>pertanyaan</a:t>
            </a:r>
            <a:r>
              <a:rPr lang="en-US" sz="1900" dirty="0"/>
              <a:t>)</a:t>
            </a:r>
          </a:p>
          <a:p>
            <a:pPr>
              <a:buFont typeface="Arial"/>
              <a:buChar char="•"/>
            </a:pPr>
            <a:r>
              <a:rPr lang="en-US" sz="1900" i="1" dirty="0"/>
              <a:t>Page Break </a:t>
            </a:r>
            <a:r>
              <a:rPr lang="en-US" sz="1900" dirty="0"/>
              <a:t>(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mengelompokan</a:t>
            </a:r>
            <a:r>
              <a:rPr lang="en-US" sz="1900" dirty="0"/>
              <a:t> </a:t>
            </a:r>
            <a:r>
              <a:rPr lang="en-US" sz="1900" dirty="0" err="1"/>
              <a:t>pertanyaan</a:t>
            </a:r>
            <a:r>
              <a:rPr lang="en-US" sz="1900" dirty="0"/>
              <a:t> </a:t>
            </a:r>
            <a:r>
              <a:rPr lang="en-US" sz="1900" dirty="0" err="1"/>
              <a:t>dalam</a:t>
            </a:r>
            <a:r>
              <a:rPr lang="en-US" sz="1900" dirty="0"/>
              <a:t> </a:t>
            </a:r>
            <a:r>
              <a:rPr lang="en-US" sz="1900" dirty="0" err="1"/>
              <a:t>beberapa</a:t>
            </a:r>
            <a:r>
              <a:rPr lang="en-US" sz="1900" dirty="0"/>
              <a:t> </a:t>
            </a:r>
            <a:r>
              <a:rPr lang="en-US" sz="1900" dirty="0" err="1"/>
              <a:t>halaman</a:t>
            </a:r>
            <a:r>
              <a:rPr lang="en-US" sz="1900" dirty="0"/>
              <a:t>)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85800"/>
            <a:ext cx="5638800" cy="244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048000"/>
            <a:ext cx="19335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43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381000" y="914400"/>
            <a:ext cx="2362200" cy="52117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err="1"/>
              <a:t>Langkah</a:t>
            </a:r>
            <a:r>
              <a:rPr lang="en-US" b="1" dirty="0"/>
              <a:t> 5.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 3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4</a:t>
            </a:r>
          </a:p>
          <a:p>
            <a:r>
              <a:rPr lang="en-US" b="1" dirty="0" err="1"/>
              <a:t>Langkah</a:t>
            </a:r>
            <a:r>
              <a:rPr lang="en-US" b="1" dirty="0"/>
              <a:t> 6.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6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menuntun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7</a:t>
            </a:r>
          </a:p>
          <a:p>
            <a:r>
              <a:rPr lang="en-US" b="1" dirty="0" err="1"/>
              <a:t>Langkah</a:t>
            </a:r>
            <a:r>
              <a:rPr lang="en-US" b="1" dirty="0"/>
              <a:t> 7.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5.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bada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8</a:t>
            </a:r>
          </a:p>
          <a:p>
            <a:r>
              <a:rPr lang="en-US" b="1" dirty="0" err="1"/>
              <a:t>Langkah</a:t>
            </a:r>
            <a:r>
              <a:rPr lang="en-US" b="1" dirty="0"/>
              <a:t> 8.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silang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9</a:t>
            </a:r>
          </a:p>
          <a:p>
            <a:r>
              <a:rPr lang="en-US" b="1" dirty="0" err="1"/>
              <a:t>Langkah</a:t>
            </a:r>
            <a:r>
              <a:rPr lang="en-US" b="1" dirty="0"/>
              <a:t> 9.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click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add Other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no, 10</a:t>
            </a:r>
          </a:p>
          <a:p>
            <a:r>
              <a:rPr lang="en-US" b="1" dirty="0" err="1"/>
              <a:t>Langkah</a:t>
            </a:r>
            <a:r>
              <a:rPr lang="en-US" b="1" dirty="0"/>
              <a:t> 10.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menandai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centang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11</a:t>
            </a:r>
          </a:p>
          <a:p>
            <a:r>
              <a:rPr lang="en-US" b="1" dirty="0" err="1"/>
              <a:t>Langkah</a:t>
            </a:r>
            <a:r>
              <a:rPr lang="en-US" b="1" dirty="0"/>
              <a:t> </a:t>
            </a:r>
            <a:r>
              <a:rPr lang="en-US" b="1" dirty="0" smtClean="0"/>
              <a:t>11.</a:t>
            </a:r>
            <a:r>
              <a:rPr lang="en-US" dirty="0" smtClean="0"/>
              <a:t> </a:t>
            </a:r>
            <a:r>
              <a:rPr lang="en-US" dirty="0" err="1"/>
              <a:t>Simpan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85800"/>
            <a:ext cx="3095625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895600" y="5029200"/>
            <a:ext cx="6019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 err="1" smtClean="0">
                <a:effectLst/>
              </a:rPr>
              <a:t>Mengedit</a:t>
            </a:r>
            <a:r>
              <a:rPr lang="en-US" sz="1200" b="1" dirty="0" smtClean="0">
                <a:effectLst/>
              </a:rPr>
              <a:t> </a:t>
            </a:r>
            <a:r>
              <a:rPr lang="en-US" sz="1200" b="1" dirty="0" err="1" smtClean="0">
                <a:effectLst/>
              </a:rPr>
              <a:t>Pertanyaan</a:t>
            </a:r>
            <a:endParaRPr lang="en-US" sz="1200" dirty="0" smtClean="0">
              <a:effectLst/>
            </a:endParaRPr>
          </a:p>
          <a:p>
            <a:pPr algn="just"/>
            <a:r>
              <a:rPr lang="en-US" sz="1200" dirty="0" err="1" smtClean="0">
                <a:effectLst/>
              </a:rPr>
              <a:t>Setelah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pertanyaan</a:t>
            </a:r>
            <a:r>
              <a:rPr lang="en-US" sz="1200" dirty="0" smtClean="0">
                <a:effectLst/>
              </a:rPr>
              <a:t> di </a:t>
            </a:r>
            <a:r>
              <a:rPr lang="en-US" sz="1200" dirty="0" err="1" smtClean="0">
                <a:effectLst/>
              </a:rPr>
              <a:t>simpan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anda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dapat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menggeser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pertanyaan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sesuai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urutanya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dengan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menggunakan</a:t>
            </a:r>
            <a:r>
              <a:rPr lang="en-US" sz="1200" dirty="0" smtClean="0">
                <a:effectLst/>
              </a:rPr>
              <a:t> mouse. </a:t>
            </a:r>
            <a:r>
              <a:rPr lang="en-US" sz="1200" dirty="0" err="1" smtClean="0">
                <a:effectLst/>
              </a:rPr>
              <a:t>Sedangkan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untuk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mengedit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pertanyaan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anda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dapat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memilih</a:t>
            </a:r>
            <a:r>
              <a:rPr lang="en-US" sz="1200" dirty="0" smtClean="0">
                <a:effectLst/>
              </a:rPr>
              <a:t> :</a:t>
            </a:r>
          </a:p>
          <a:p>
            <a:pPr algn="just">
              <a:buFont typeface="Arial"/>
              <a:buChar char="•"/>
            </a:pPr>
            <a:r>
              <a:rPr lang="en-US" sz="1200" dirty="0" err="1" smtClean="0">
                <a:effectLst/>
              </a:rPr>
              <a:t>Tombol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pada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gambar</a:t>
            </a:r>
            <a:r>
              <a:rPr lang="en-US" sz="1200" dirty="0" smtClean="0">
                <a:effectLst/>
              </a:rPr>
              <a:t> no. 14 </a:t>
            </a:r>
            <a:r>
              <a:rPr lang="en-US" sz="1200" dirty="0" err="1" smtClean="0">
                <a:effectLst/>
              </a:rPr>
              <a:t>untuk</a:t>
            </a:r>
            <a:r>
              <a:rPr lang="en-US" sz="1200" dirty="0" smtClean="0">
                <a:effectLst/>
              </a:rPr>
              <a:t> </a:t>
            </a:r>
            <a:r>
              <a:rPr lang="en-US" sz="1200" dirty="0" err="1" smtClean="0">
                <a:effectLst/>
              </a:rPr>
              <a:t>mengedit</a:t>
            </a:r>
            <a:endParaRPr lang="en-US" sz="1200" dirty="0" smtClean="0">
              <a:effectLst/>
            </a:endParaRPr>
          </a:p>
          <a:p>
            <a:pPr>
              <a:buFont typeface="Arial"/>
              <a:buChar char="•"/>
            </a:pPr>
            <a:r>
              <a:rPr lang="en-US" sz="1200" dirty="0" err="1" smtClean="0"/>
              <a:t>Tombol</a:t>
            </a:r>
            <a:r>
              <a:rPr lang="en-US" sz="1200" dirty="0" smtClean="0"/>
              <a:t> </a:t>
            </a:r>
            <a:r>
              <a:rPr lang="en-US" sz="1200" dirty="0" err="1" smtClean="0"/>
              <a:t>pada</a:t>
            </a:r>
            <a:r>
              <a:rPr lang="en-US" sz="1200" dirty="0" smtClean="0"/>
              <a:t> </a:t>
            </a:r>
            <a:r>
              <a:rPr lang="en-US" sz="1200" dirty="0" err="1" smtClean="0"/>
              <a:t>gambar</a:t>
            </a:r>
            <a:r>
              <a:rPr lang="en-US" sz="1200" dirty="0" smtClean="0"/>
              <a:t> no. 15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mengcopy</a:t>
            </a:r>
            <a:r>
              <a:rPr lang="en-US" sz="1200" dirty="0" smtClean="0"/>
              <a:t> </a:t>
            </a:r>
            <a:r>
              <a:rPr lang="en-US" sz="1200" dirty="0" err="1" smtClean="0"/>
              <a:t>atau</a:t>
            </a:r>
            <a:r>
              <a:rPr lang="en-US" sz="1200" dirty="0" smtClean="0"/>
              <a:t> </a:t>
            </a:r>
            <a:r>
              <a:rPr lang="en-US" sz="1200" dirty="0" err="1" smtClean="0"/>
              <a:t>duplikasi</a:t>
            </a:r>
            <a:r>
              <a:rPr lang="en-US" sz="1200" dirty="0" smtClean="0"/>
              <a:t> </a:t>
            </a:r>
            <a:r>
              <a:rPr lang="en-US" sz="1200" dirty="0" err="1" smtClean="0"/>
              <a:t>pertanyaan</a:t>
            </a:r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200" dirty="0" err="1" smtClean="0"/>
              <a:t>Gambar</a:t>
            </a:r>
            <a:r>
              <a:rPr lang="en-US" sz="1200" dirty="0" smtClean="0"/>
              <a:t> </a:t>
            </a:r>
            <a:r>
              <a:rPr lang="en-US" sz="1200" dirty="0" err="1" smtClean="0"/>
              <a:t>pada</a:t>
            </a:r>
            <a:r>
              <a:rPr lang="en-US" sz="1200" dirty="0" smtClean="0"/>
              <a:t> </a:t>
            </a:r>
            <a:r>
              <a:rPr lang="en-US" sz="1200" dirty="0" err="1" smtClean="0"/>
              <a:t>gambar</a:t>
            </a:r>
            <a:r>
              <a:rPr lang="en-US" sz="1200" dirty="0" smtClean="0"/>
              <a:t> no. 16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menghapus</a:t>
            </a:r>
            <a:r>
              <a:rPr lang="en-US" sz="1200" dirty="0" smtClean="0"/>
              <a:t> </a:t>
            </a:r>
            <a:r>
              <a:rPr lang="en-US" sz="1200" dirty="0" err="1" smtClean="0"/>
              <a:t>pertanyaan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910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457200"/>
          </a:xfrm>
        </p:spPr>
        <p:txBody>
          <a:bodyPr/>
          <a:lstStyle/>
          <a:p>
            <a:r>
              <a:rPr lang="en-US" dirty="0" err="1"/>
              <a:t>Modifikasi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228600" y="1371600"/>
            <a:ext cx="2590800" cy="48768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penampilan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menggnakan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</a:t>
            </a:r>
            <a:r>
              <a:rPr lang="en-US" dirty="0" err="1"/>
              <a:t>namun</a:t>
            </a:r>
            <a:r>
              <a:rPr lang="en-US" dirty="0"/>
              <a:t>  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tombol</a:t>
            </a:r>
            <a:r>
              <a:rPr lang="en-US" dirty="0"/>
              <a:t> no. 20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 smtClean="0"/>
              <a:t>)</a:t>
            </a:r>
          </a:p>
          <a:p>
            <a:r>
              <a:rPr lang="en-US" dirty="0" err="1"/>
              <a:t>gambar</a:t>
            </a:r>
            <a:r>
              <a:rPr lang="en-US" dirty="0"/>
              <a:t> no.21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anda</a:t>
            </a:r>
            <a:endParaRPr lang="en-US" dirty="0"/>
          </a:p>
          <a:p>
            <a:r>
              <a:rPr lang="en-US" dirty="0" err="1"/>
              <a:t>gambar</a:t>
            </a:r>
            <a:r>
              <a:rPr lang="en-US" dirty="0"/>
              <a:t> no.19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mengedit</a:t>
            </a:r>
            <a:r>
              <a:rPr lang="en-US" dirty="0"/>
              <a:t> </a:t>
            </a:r>
            <a:r>
              <a:rPr lang="en-US" dirty="0" err="1"/>
              <a:t>konfirmasi</a:t>
            </a:r>
            <a:r>
              <a:rPr lang="en-US" dirty="0"/>
              <a:t>/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.</a:t>
            </a:r>
          </a:p>
          <a:p>
            <a:r>
              <a:rPr lang="en-US" dirty="0" err="1"/>
              <a:t>Gambar</a:t>
            </a:r>
            <a:r>
              <a:rPr lang="en-US" dirty="0"/>
              <a:t> 19.a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no. 19. b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summary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survey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survey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survey  (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survey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ketahui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abaikan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)</a:t>
            </a:r>
          </a:p>
          <a:p>
            <a:r>
              <a:rPr lang="en-US" dirty="0" err="1"/>
              <a:t>Gambar</a:t>
            </a:r>
            <a:r>
              <a:rPr lang="en-US" dirty="0"/>
              <a:t> No. 19. c </a:t>
            </a:r>
            <a:r>
              <a:rPr lang="en-US" dirty="0" err="1"/>
              <a:t>untuk</a:t>
            </a:r>
            <a:r>
              <a:rPr lang="en-US" dirty="0"/>
              <a:t> embed </a:t>
            </a:r>
            <a:r>
              <a:rPr lang="en-US" dirty="0" err="1"/>
              <a:t>survei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dipasangkan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di website </a:t>
            </a:r>
            <a:r>
              <a:rPr lang="en-US" dirty="0" err="1"/>
              <a:t>anda</a:t>
            </a:r>
            <a:r>
              <a:rPr lang="en-US" dirty="0"/>
              <a:t>.</a:t>
            </a:r>
          </a:p>
          <a:p>
            <a:r>
              <a:rPr lang="en-US" b="1" dirty="0"/>
              <a:t>Lain-Lain</a:t>
            </a:r>
            <a:endParaRPr lang="en-US" dirty="0"/>
          </a:p>
          <a:p>
            <a:r>
              <a:rPr lang="en-US" dirty="0" err="1"/>
              <a:t>Gambar</a:t>
            </a:r>
            <a:r>
              <a:rPr lang="en-US" dirty="0"/>
              <a:t> no. 17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email</a:t>
            </a:r>
          </a:p>
          <a:p>
            <a:r>
              <a:rPr lang="en-US" dirty="0" err="1"/>
              <a:t>Gambar</a:t>
            </a:r>
            <a:r>
              <a:rPr lang="en-US" dirty="0"/>
              <a:t> 18.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survei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membagikan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alamatnya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paling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editing </a:t>
            </a:r>
            <a:r>
              <a:rPr lang="en-US" dirty="0" err="1"/>
              <a:t>survei</a:t>
            </a:r>
            <a:r>
              <a:rPr lang="en-US" dirty="0"/>
              <a:t>/form (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838200"/>
            <a:ext cx="5407742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00055"/>
            <a:ext cx="540774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09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err="1"/>
              <a:t>Mengedit</a:t>
            </a:r>
            <a:r>
              <a:rPr lang="en-US" sz="1800" dirty="0"/>
              <a:t> Survey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berkas</a:t>
            </a:r>
            <a:r>
              <a:rPr lang="en-US" sz="1800" dirty="0"/>
              <a:t> google doc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err="1"/>
              <a:t>Apalabila</a:t>
            </a:r>
            <a:r>
              <a:rPr lang="en-US" dirty="0"/>
              <a:t> </a:t>
            </a:r>
            <a:r>
              <a:rPr lang="en-US" dirty="0" err="1"/>
              <a:t>dikemudian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mengedit</a:t>
            </a:r>
            <a:r>
              <a:rPr lang="en-US" dirty="0"/>
              <a:t> </a:t>
            </a:r>
            <a:r>
              <a:rPr lang="en-US" dirty="0" err="1"/>
              <a:t>survei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berkas</a:t>
            </a:r>
            <a:r>
              <a:rPr lang="en-US" dirty="0"/>
              <a:t> google doc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 smtClean="0"/>
              <a:t>disamping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838200"/>
            <a:ext cx="5638800" cy="23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504950"/>
            <a:ext cx="536257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825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spreedsheet</a:t>
            </a:r>
            <a:r>
              <a:rPr lang="en-US" dirty="0"/>
              <a:t> </a:t>
            </a:r>
            <a:r>
              <a:rPr lang="en-US" dirty="0" err="1"/>
              <a:t>pilihlah</a:t>
            </a:r>
            <a:r>
              <a:rPr lang="en-US" dirty="0"/>
              <a:t> menu edit form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di </a:t>
            </a:r>
            <a:r>
              <a:rPr lang="en-US" dirty="0" err="1"/>
              <a:t>bawah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71600"/>
            <a:ext cx="32004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638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summary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survei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381000" y="5562600"/>
            <a:ext cx="2362200" cy="56356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SELAMAT MEMBUAT SURVEY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235945"/>
            <a:ext cx="5638800" cy="4309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52800"/>
            <a:ext cx="22955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427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03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</TotalTime>
  <Words>444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MEMBUAT SURVEY SEDERHANA</vt:lpstr>
      <vt:lpstr>GOOGLE DOCS</vt:lpstr>
      <vt:lpstr>PowerPoint Presentation</vt:lpstr>
      <vt:lpstr>PowerPoint Presentation</vt:lpstr>
      <vt:lpstr>Modifikasi</vt:lpstr>
      <vt:lpstr>Mengedit Survey dari berkas google doc</vt:lpstr>
      <vt:lpstr>PowerPoint Presentation</vt:lpstr>
      <vt:lpstr>Contoh summary dari hasil survei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MEMBUAT SURVEY SEDERHANA</dc:title>
  <dc:creator>User</dc:creator>
  <cp:lastModifiedBy>User</cp:lastModifiedBy>
  <cp:revision>3</cp:revision>
  <dcterms:created xsi:type="dcterms:W3CDTF">2014-09-05T04:11:48Z</dcterms:created>
  <dcterms:modified xsi:type="dcterms:W3CDTF">2014-09-05T04:27:49Z</dcterms:modified>
</cp:coreProperties>
</file>