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6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3"/>
  </p:normalViewPr>
  <p:slideViewPr>
    <p:cSldViewPr snapToGrid="0" snapToObjects="1">
      <p:cViewPr varScale="1">
        <p:scale>
          <a:sx n="80" d="100"/>
          <a:sy n="80" d="100"/>
        </p:scale>
        <p:origin x="-120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847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4811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549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73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1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6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1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9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7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3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2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8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3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FASHION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Lifestyle Product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69" y="1549277"/>
            <a:ext cx="6962289" cy="4727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336" y="1549276"/>
            <a:ext cx="4175982" cy="47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Urban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Sesuatu</a:t>
            </a:r>
            <a:r>
              <a:rPr lang="en-US" dirty="0" smtClean="0"/>
              <a:t> / </a:t>
            </a:r>
            <a:r>
              <a:rPr lang="en-US" dirty="0" err="1" smtClean="0"/>
              <a:t>Apapun</a:t>
            </a:r>
            <a:r>
              <a:rPr lang="en-US" dirty="0" smtClean="0"/>
              <a:t> yang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kota</a:t>
            </a:r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ersifat</a:t>
            </a:r>
            <a:r>
              <a:rPr lang="en-US" dirty="0" smtClean="0"/>
              <a:t> </a:t>
            </a:r>
            <a:r>
              <a:rPr lang="en-US" dirty="0" err="1" smtClean="0"/>
              <a:t>kekotaan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19" y="2658015"/>
            <a:ext cx="7024744" cy="39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asyarakat</a:t>
            </a:r>
            <a:r>
              <a:rPr lang="en-US" dirty="0" smtClean="0"/>
              <a:t> Urban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Individualisme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Mandiri</a:t>
            </a:r>
            <a:endParaRPr lang="en-US" dirty="0" smtClean="0"/>
          </a:p>
          <a:p>
            <a:r>
              <a:rPr lang="en-US" dirty="0" err="1" smtClean="0"/>
              <a:t>Praktis</a:t>
            </a:r>
            <a:endParaRPr lang="en-US" dirty="0" smtClean="0"/>
          </a:p>
          <a:p>
            <a:r>
              <a:rPr lang="en-US" dirty="0" err="1" smtClean="0"/>
              <a:t>Kompetitif</a:t>
            </a:r>
            <a:r>
              <a:rPr lang="en-US" dirty="0" smtClean="0"/>
              <a:t> &amp;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yang lain</a:t>
            </a:r>
          </a:p>
          <a:p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Rasional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endParaRPr lang="en-US" dirty="0" smtClean="0"/>
          </a:p>
          <a:p>
            <a:r>
              <a:rPr lang="en-US" dirty="0" err="1" smtClean="0"/>
              <a:t>Kritis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Fashion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72" y="1783753"/>
            <a:ext cx="4101301" cy="4195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173" y="1783753"/>
            <a:ext cx="2360508" cy="2360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173" y="3916020"/>
            <a:ext cx="4126875" cy="206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292" y="1783753"/>
            <a:ext cx="2151756" cy="21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Fashion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65" y="1295859"/>
            <a:ext cx="3263406" cy="4904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954" y="1295859"/>
            <a:ext cx="3563164" cy="4904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201" y="1295859"/>
            <a:ext cx="3571394" cy="49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Urban Fashion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berbusana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perkotaan</a:t>
            </a:r>
            <a:r>
              <a:rPr lang="en-US" dirty="0"/>
              <a:t> yang </a:t>
            </a:r>
            <a:r>
              <a:rPr lang="en-US" dirty="0" err="1"/>
              <a:t>pada</a:t>
            </a:r>
            <a:r>
              <a:rPr lang="en-US" dirty="0"/>
              <a:t> “</a:t>
            </a:r>
            <a:r>
              <a:rPr lang="en-US" b="1" dirty="0" err="1"/>
              <a:t>awalnya</a:t>
            </a:r>
            <a:r>
              <a:rPr lang="en-US" dirty="0"/>
              <a:t>” </a:t>
            </a:r>
            <a:r>
              <a:rPr lang="en-US" dirty="0" err="1"/>
              <a:t>terinspirasi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berpakaian</a:t>
            </a:r>
            <a:r>
              <a:rPr lang="en-US" dirty="0"/>
              <a:t> “</a:t>
            </a:r>
            <a:r>
              <a:rPr lang="en-US" dirty="0" err="1"/>
              <a:t>brandalan</a:t>
            </a:r>
            <a:r>
              <a:rPr lang="en-US" dirty="0"/>
              <a:t>” </a:t>
            </a:r>
            <a:r>
              <a:rPr lang="en-US" dirty="0" err="1"/>
              <a:t>jalanan</a:t>
            </a:r>
            <a:r>
              <a:rPr lang="en-US" dirty="0"/>
              <a:t> yang </a:t>
            </a:r>
            <a:r>
              <a:rPr lang="en-US" dirty="0" err="1"/>
              <a:t>menentang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di </a:t>
            </a:r>
            <a:r>
              <a:rPr lang="en-US" dirty="0" err="1"/>
              <a:t>dikte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berbusana</a:t>
            </a:r>
            <a:r>
              <a:rPr lang="en-US" dirty="0"/>
              <a:t> para designer. </a:t>
            </a:r>
            <a:r>
              <a:rPr lang="en-US" dirty="0" err="1"/>
              <a:t>Berakar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surf and skate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hiphop</a:t>
            </a:r>
            <a:r>
              <a:rPr lang="en-US" dirty="0"/>
              <a:t> &amp; grunge.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4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Urban Fashion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 err="1"/>
              <a:t>Potongan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simple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terkadang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nyeleneh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 err="1"/>
              <a:t>Warna-warna</a:t>
            </a:r>
            <a:r>
              <a:rPr lang="en-US" sz="2400" dirty="0"/>
              <a:t> </a:t>
            </a:r>
            <a:r>
              <a:rPr lang="en-US" sz="2400" dirty="0" err="1"/>
              <a:t>berani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“</a:t>
            </a:r>
            <a:r>
              <a:rPr lang="en-US" sz="2400" dirty="0" err="1"/>
              <a:t>bertabrakan</a:t>
            </a:r>
            <a:r>
              <a:rPr lang="en-US" sz="2400" dirty="0"/>
              <a:t>”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Mix &amp; Match / </a:t>
            </a:r>
            <a:r>
              <a:rPr lang="en-US" sz="2400" dirty="0" err="1"/>
              <a:t>padu</a:t>
            </a:r>
            <a:r>
              <a:rPr lang="en-US" sz="2400" dirty="0"/>
              <a:t> </a:t>
            </a:r>
            <a:r>
              <a:rPr lang="en-US" sz="2400" dirty="0" err="1"/>
              <a:t>padan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atasan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bawahan</a:t>
            </a:r>
            <a:r>
              <a:rPr lang="en-US" sz="2400" dirty="0"/>
              <a:t> yang </a:t>
            </a:r>
            <a:r>
              <a:rPr lang="en-US" sz="2400" dirty="0" err="1"/>
              <a:t>bervariasi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jacket, sweater, blazer </a:t>
            </a:r>
            <a:r>
              <a:rPr lang="en-US" sz="2400" dirty="0" err="1"/>
              <a:t>dll</a:t>
            </a:r>
            <a:r>
              <a:rPr lang="en-US" sz="2400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/>
              <a:t>pakaian</a:t>
            </a:r>
            <a:r>
              <a:rPr lang="en-US" sz="2400" dirty="0"/>
              <a:t> yang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didapatkan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 err="1"/>
              <a:t>Memilikin</a:t>
            </a:r>
            <a:r>
              <a:rPr lang="en-US" sz="2400" dirty="0"/>
              <a:t> </a:t>
            </a:r>
            <a:r>
              <a:rPr lang="en-US" sz="2400" dirty="0" err="1"/>
              <a:t>tampilan</a:t>
            </a:r>
            <a:r>
              <a:rPr lang="en-US" sz="2400" dirty="0"/>
              <a:t> “</a:t>
            </a:r>
            <a:r>
              <a:rPr lang="en-US" sz="2400" dirty="0" err="1"/>
              <a:t>Pemberontak</a:t>
            </a:r>
            <a:r>
              <a:rPr lang="en-US" sz="2400" dirty="0"/>
              <a:t>”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menonjol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Lifestyle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Produk-produk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perkotaan</a:t>
            </a:r>
            <a:r>
              <a:rPr lang="en-US" dirty="0" smtClean="0"/>
              <a:t>. </a:t>
            </a:r>
            <a:r>
              <a:rPr lang="en-US" dirty="0" err="1" smtClean="0"/>
              <a:t>Terkadang</a:t>
            </a:r>
            <a:r>
              <a:rPr lang="en-US" dirty="0" smtClean="0"/>
              <a:t> design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0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Lifestyle Product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1355891"/>
            <a:ext cx="4104301" cy="2515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2" y="3961254"/>
            <a:ext cx="4104300" cy="2740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26" y="1355891"/>
            <a:ext cx="2251484" cy="2515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26" y="3957095"/>
            <a:ext cx="4007812" cy="2740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125" y="1355891"/>
            <a:ext cx="3772662" cy="2515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452" y="3957095"/>
            <a:ext cx="2740760" cy="27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43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558</TotalTime>
  <Words>184</Words>
  <Application>Microsoft Macintosh PowerPoint</Application>
  <PresentationFormat>Custom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URBAN FASHION</vt:lpstr>
      <vt:lpstr>Definisi Urban</vt:lpstr>
      <vt:lpstr>Ciri-ciri Masyarakat Urban</vt:lpstr>
      <vt:lpstr>Urban Fashion</vt:lpstr>
      <vt:lpstr>Urban Fashion</vt:lpstr>
      <vt:lpstr>Definisi Urban Fashion</vt:lpstr>
      <vt:lpstr>Karakteristik Urban Fashion</vt:lpstr>
      <vt:lpstr>Urban Lifestyle Product</vt:lpstr>
      <vt:lpstr>Urban Lifestyle Product</vt:lpstr>
      <vt:lpstr>Urban Lifestyle Product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FASHION</dc:title>
  <dc:creator>Microsoft Office User</dc:creator>
  <cp:lastModifiedBy>Macbook Pro</cp:lastModifiedBy>
  <cp:revision>20</cp:revision>
  <dcterms:created xsi:type="dcterms:W3CDTF">2017-02-21T16:21:46Z</dcterms:created>
  <dcterms:modified xsi:type="dcterms:W3CDTF">2018-06-28T01:48:16Z</dcterms:modified>
</cp:coreProperties>
</file>