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64" r:id="rId11"/>
    <p:sldId id="265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Aksesoris</a:t>
            </a:r>
            <a:r>
              <a:rPr lang="en-US" dirty="0" smtClean="0"/>
              <a:t> &amp; </a:t>
            </a:r>
            <a:r>
              <a:rPr lang="en-US" dirty="0" err="1" smtClean="0"/>
              <a:t>Perhiasan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Donna 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4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Aksesoris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Perhiasan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</a:t>
            </a:r>
            <a:r>
              <a:rPr lang="en-US" dirty="0" err="1" smtClean="0"/>
              <a:t>Produk</a:t>
            </a:r>
            <a:endParaRPr lang="en-US" dirty="0"/>
          </a:p>
        </p:txBody>
      </p:sp>
      <p:pic>
        <p:nvPicPr>
          <p:cNvPr id="4" name="Picture 3" descr="Charm - Rudrak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8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et- Bead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537" r="-71537"/>
          <a:stretch>
            <a:fillRect/>
          </a:stretch>
        </p:blipFill>
        <p:spPr>
          <a:xfrm>
            <a:off x="498287" y="1600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418352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</a:t>
            </a:r>
            <a:r>
              <a:rPr lang="en-US" dirty="0" err="1" smtClean="0"/>
              <a:t>Perhiasan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Perak</a:t>
            </a:r>
          </a:p>
          <a:p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Mulia</a:t>
            </a:r>
            <a:endParaRPr lang="en-US" dirty="0" smtClean="0"/>
          </a:p>
          <a:p>
            <a:r>
              <a:rPr lang="en-US" dirty="0" err="1" smtClean="0"/>
              <a:t>Emas</a:t>
            </a:r>
            <a:endParaRPr lang="en-US" dirty="0" smtClean="0"/>
          </a:p>
          <a:p>
            <a:r>
              <a:rPr lang="en-US" dirty="0" smtClean="0"/>
              <a:t>Semi-precious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 Set - Pasir Kuning, CZ biru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004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lang - Blue Autum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87" r="-21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053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ANAY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129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lung - Swirl Rose Quartz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809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rtofolio 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920" r="-78920"/>
          <a:stretch>
            <a:fillRect/>
          </a:stretch>
        </p:blipFill>
        <p:spPr>
          <a:xfrm>
            <a:off x="-2746075" y="388087"/>
            <a:ext cx="10589198" cy="5808631"/>
          </a:xfrm>
        </p:spPr>
      </p:pic>
      <p:pic>
        <p:nvPicPr>
          <p:cNvPr id="5" name="Content Placeholder 3" descr="Portofolio 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920" r="-78920"/>
          <a:stretch>
            <a:fillRect/>
          </a:stretch>
        </p:blipFill>
        <p:spPr>
          <a:xfrm>
            <a:off x="1353427" y="388087"/>
            <a:ext cx="10589199" cy="58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3511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0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Kroasia</a:t>
            </a:r>
            <a:r>
              <a:rPr lang="en-US" dirty="0" smtClean="0"/>
              <a:t>, </a:t>
            </a:r>
            <a:r>
              <a:rPr lang="en-US" dirty="0" err="1" smtClean="0"/>
              <a:t>usia</a:t>
            </a:r>
            <a:r>
              <a:rPr lang="en-US" dirty="0" smtClean="0"/>
              <a:t> 130.000 </a:t>
            </a:r>
            <a:r>
              <a:rPr lang="en-US" dirty="0" err="1" smtClean="0"/>
              <a:t>thn</a:t>
            </a:r>
            <a:r>
              <a:rPr lang="en-US" dirty="0" smtClean="0"/>
              <a:t> – Kuku </a:t>
            </a:r>
            <a:r>
              <a:rPr lang="en-US" dirty="0" err="1" smtClean="0"/>
              <a:t>Elang</a:t>
            </a:r>
            <a:endParaRPr lang="en-US" dirty="0"/>
          </a:p>
        </p:txBody>
      </p:sp>
      <p:pic>
        <p:nvPicPr>
          <p:cNvPr id="4" name="Content Placeholder 3" descr="Jewel - 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694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Africa, 110.000thn -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siput</a:t>
            </a:r>
            <a:endParaRPr lang="en-US" dirty="0"/>
          </a:p>
        </p:txBody>
      </p:sp>
      <p:pic>
        <p:nvPicPr>
          <p:cNvPr id="4" name="Content Placeholder 3" descr="Jewel - 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048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Varna, 4560-4450BC – Goldsmith</a:t>
            </a:r>
            <a:endParaRPr lang="en-US" dirty="0"/>
          </a:p>
        </p:txBody>
      </p:sp>
      <p:pic>
        <p:nvPicPr>
          <p:cNvPr id="4" name="Content Placeholder 3" descr="Jewel - 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923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Mesir</a:t>
            </a:r>
            <a:r>
              <a:rPr lang="en-US" dirty="0" smtClean="0"/>
              <a:t>, glass beads</a:t>
            </a:r>
            <a:endParaRPr lang="en-US" dirty="0"/>
          </a:p>
        </p:txBody>
      </p:sp>
      <p:pic>
        <p:nvPicPr>
          <p:cNvPr id="4" name="Content Placeholder 3" descr="Jewel - 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583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Circa Mesopotamia, 2000BC – </a:t>
            </a:r>
            <a:r>
              <a:rPr lang="en-US" dirty="0" err="1" smtClean="0"/>
              <a:t>Perhiasan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Jewel - 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818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Aksesoris</a:t>
            </a:r>
            <a:r>
              <a:rPr lang="en-US" dirty="0" smtClean="0"/>
              <a:t> &amp; </a:t>
            </a:r>
            <a:r>
              <a:rPr lang="en-US" dirty="0" err="1" smtClean="0"/>
              <a:t>Perhiasan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endParaRPr lang="en-US" dirty="0" smtClean="0"/>
          </a:p>
          <a:p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Keagamaan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ekoratif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Aksesoris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Perhiasan</a:t>
            </a:r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4" name="Content Placeholder 3" descr="Ccn Nugget Druzzy 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7502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61</TotalTime>
  <Words>75</Words>
  <Application>Microsoft Macintosh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Aksesoris &amp; Perhiasan </vt:lpstr>
      <vt:lpstr>History</vt:lpstr>
      <vt:lpstr>Kroasia, usia 130.000 thn – Kuku Elang</vt:lpstr>
      <vt:lpstr>Africa, 110.000thn - Kulit siput</vt:lpstr>
      <vt:lpstr>Varna, 4560-4450BC – Goldsmith</vt:lpstr>
      <vt:lpstr>Mesir, glass beads</vt:lpstr>
      <vt:lpstr>Circa Mesopotamia, 2000BC – Perhiasan Rambut </vt:lpstr>
      <vt:lpstr>Fungsi Aksesoris &amp; Perhiasan</vt:lpstr>
      <vt:lpstr>Aksesoris atau Perhiasan??</vt:lpstr>
      <vt:lpstr>Aksesoris atau Perhiasan??</vt:lpstr>
      <vt:lpstr>PowerPoint Presentation</vt:lpstr>
      <vt:lpstr>Material Perhiasan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Aksesoris &amp; Perhiasan Pada Dunia Fashion</dc:title>
  <dc:creator>Donna  Angelina</dc:creator>
  <cp:lastModifiedBy>Macbook Pro</cp:lastModifiedBy>
  <cp:revision>11</cp:revision>
  <dcterms:created xsi:type="dcterms:W3CDTF">2016-08-08T16:25:45Z</dcterms:created>
  <dcterms:modified xsi:type="dcterms:W3CDTF">2018-06-26T03:37:48Z</dcterms:modified>
</cp:coreProperties>
</file>