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13"/>
  </p:normalViewPr>
  <p:slideViewPr>
    <p:cSldViewPr snapToGrid="0" snapToObjects="1">
      <p:cViewPr varScale="1">
        <p:scale>
          <a:sx n="80" d="100"/>
          <a:sy n="80" d="100"/>
        </p:scale>
        <p:origin x="-120" y="-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02C07-504F-9E43-A04F-3F60F3906200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12B77-148A-FF4E-99A3-583EF565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12B77-148A-FF4E-99A3-583EF56561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214194E-9CCA-0F48-AE63-43D02EB4E5FC}" type="datetimeFigureOut">
              <a:rPr lang="en-US" smtClean="0"/>
              <a:t>1/29/19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4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1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214194E-9CCA-0F48-AE63-43D02EB4E5FC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6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46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042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316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645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214194E-9CCA-0F48-AE63-43D02EB4E5FC}" type="datetimeFigureOut">
              <a:rPr lang="en-US" smtClean="0"/>
              <a:t>1/29/19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2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14194E-9CCA-0F48-AE63-43D02EB4E5FC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86903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 FASHION &amp; LIFESTYLE PRODUCT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DONNA ANGELINA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327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FAKTOR EXTERNAL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185" y="1505190"/>
            <a:ext cx="11028687" cy="495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200" b="1" dirty="0" err="1"/>
              <a:t>Kelompok</a:t>
            </a:r>
            <a:r>
              <a:rPr lang="en-US" sz="2200" b="1" dirty="0"/>
              <a:t> </a:t>
            </a:r>
            <a:r>
              <a:rPr lang="en-US" sz="2200" b="1" dirty="0" err="1" smtClean="0"/>
              <a:t>Referensi</a:t>
            </a:r>
            <a:r>
              <a:rPr lang="en-US" sz="2200" b="1" dirty="0" smtClean="0"/>
              <a:t>: </a:t>
            </a:r>
            <a:r>
              <a:rPr lang="en-US" sz="2200" dirty="0" err="1"/>
              <a:t>Kelompok</a:t>
            </a:r>
            <a:r>
              <a:rPr lang="en-US" sz="2200" dirty="0"/>
              <a:t> yang </a:t>
            </a:r>
            <a:r>
              <a:rPr lang="en-US" sz="2200" dirty="0" err="1"/>
              <a:t>memberikan</a:t>
            </a:r>
            <a:r>
              <a:rPr lang="en-US" sz="2200" dirty="0"/>
              <a:t> </a:t>
            </a:r>
            <a:r>
              <a:rPr lang="en-US" sz="2200" dirty="0" err="1"/>
              <a:t>pengaruh</a:t>
            </a:r>
            <a:r>
              <a:rPr lang="en-US" sz="2200" dirty="0"/>
              <a:t> </a:t>
            </a:r>
            <a:r>
              <a:rPr lang="en-US" sz="2200" dirty="0" err="1"/>
              <a:t>langsung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langsung</a:t>
            </a:r>
            <a:r>
              <a:rPr lang="en-US" sz="2200" dirty="0"/>
              <a:t> </a:t>
            </a:r>
            <a:r>
              <a:rPr lang="en-US" sz="2200" dirty="0" err="1"/>
              <a:t>terhadap</a:t>
            </a:r>
            <a:r>
              <a:rPr lang="en-US" sz="2200" dirty="0"/>
              <a:t> </a:t>
            </a:r>
            <a:r>
              <a:rPr lang="en-US" sz="2200" dirty="0" err="1"/>
              <a:t>sikap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perilaku</a:t>
            </a:r>
            <a:r>
              <a:rPr lang="en-US" sz="2200" dirty="0"/>
              <a:t> </a:t>
            </a:r>
            <a:r>
              <a:rPr lang="en-US" sz="2200" dirty="0" err="1"/>
              <a:t>seseorang</a:t>
            </a:r>
            <a:r>
              <a:rPr lang="en-US" sz="2200" dirty="0"/>
              <a:t>. </a:t>
            </a:r>
            <a:r>
              <a:rPr lang="en-US" sz="2200" dirty="0" err="1"/>
              <a:t>Kelompok</a:t>
            </a:r>
            <a:r>
              <a:rPr lang="en-US" sz="2200" dirty="0"/>
              <a:t> yang </a:t>
            </a:r>
            <a:r>
              <a:rPr lang="en-US" sz="2200" dirty="0" err="1"/>
              <a:t>memberikan</a:t>
            </a:r>
            <a:r>
              <a:rPr lang="en-US" sz="2200" dirty="0"/>
              <a:t> </a:t>
            </a:r>
            <a:r>
              <a:rPr lang="en-US" sz="2200" dirty="0" err="1"/>
              <a:t>pengaruh</a:t>
            </a:r>
            <a:r>
              <a:rPr lang="en-US" sz="2200" dirty="0"/>
              <a:t> </a:t>
            </a:r>
            <a:r>
              <a:rPr lang="en-US" sz="2200" dirty="0" err="1"/>
              <a:t>langsung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kelompok</a:t>
            </a:r>
            <a:r>
              <a:rPr lang="en-US" sz="2200" dirty="0"/>
              <a:t>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seseorang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anggotanya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saling</a:t>
            </a:r>
            <a:r>
              <a:rPr lang="en-US" sz="2200" dirty="0"/>
              <a:t> </a:t>
            </a:r>
            <a:r>
              <a:rPr lang="en-US" sz="2200" dirty="0" err="1"/>
              <a:t>berinteraksi</a:t>
            </a:r>
            <a:r>
              <a:rPr lang="en-US" sz="2200" dirty="0"/>
              <a:t>, </a:t>
            </a:r>
            <a:r>
              <a:rPr lang="en-US" sz="2200" dirty="0" err="1"/>
              <a:t>sedangkan</a:t>
            </a:r>
            <a:r>
              <a:rPr lang="en-US" sz="2200" dirty="0"/>
              <a:t> </a:t>
            </a:r>
            <a:r>
              <a:rPr lang="en-US" sz="2200" dirty="0" err="1"/>
              <a:t>kelompok</a:t>
            </a:r>
            <a:r>
              <a:rPr lang="en-US" sz="2200" dirty="0"/>
              <a:t> yang </a:t>
            </a:r>
            <a:r>
              <a:rPr lang="en-US" sz="2200" dirty="0" err="1"/>
              <a:t>memberi</a:t>
            </a:r>
            <a:r>
              <a:rPr lang="en-US" sz="2200" dirty="0"/>
              <a:t> </a:t>
            </a:r>
            <a:r>
              <a:rPr lang="en-US" sz="2200" dirty="0" err="1"/>
              <a:t>pengaruh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langsung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kelompok</a:t>
            </a:r>
            <a:r>
              <a:rPr lang="en-US" sz="2200" dirty="0"/>
              <a:t>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seseorang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anggota</a:t>
            </a:r>
            <a:r>
              <a:rPr lang="en-US" sz="2200" dirty="0"/>
              <a:t> </a:t>
            </a:r>
            <a:r>
              <a:rPr lang="en-US" sz="2200" dirty="0" err="1"/>
              <a:t>didalam</a:t>
            </a:r>
            <a:r>
              <a:rPr lang="en-US" sz="2200" dirty="0"/>
              <a:t> </a:t>
            </a:r>
            <a:r>
              <a:rPr lang="en-US" sz="2200" dirty="0" err="1"/>
              <a:t>kelompok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. </a:t>
            </a:r>
            <a:r>
              <a:rPr lang="en-US" sz="2200" dirty="0" err="1"/>
              <a:t>Pengaruh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menghapkan</a:t>
            </a:r>
            <a:r>
              <a:rPr lang="en-US" sz="2200" dirty="0"/>
              <a:t> </a:t>
            </a:r>
            <a:r>
              <a:rPr lang="en-US" sz="2200" dirty="0" err="1"/>
              <a:t>individu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perilaku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gaya</a:t>
            </a:r>
            <a:r>
              <a:rPr lang="en-US" sz="2200" dirty="0"/>
              <a:t> </a:t>
            </a:r>
            <a:r>
              <a:rPr lang="en-US" sz="2200" dirty="0" err="1"/>
              <a:t>hidup</a:t>
            </a:r>
            <a:r>
              <a:rPr lang="en-US" sz="2200" dirty="0"/>
              <a:t> </a:t>
            </a:r>
            <a:r>
              <a:rPr lang="en-US" sz="2200" dirty="0" err="1"/>
              <a:t>tertentu</a:t>
            </a:r>
            <a:r>
              <a:rPr lang="en-US" sz="2200" dirty="0" smtClean="0"/>
              <a:t>.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endParaRPr lang="en-US" sz="2200" dirty="0" smtClean="0"/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200" b="1" dirty="0" err="1" smtClean="0"/>
              <a:t>Keluarga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Keluarga</a:t>
            </a:r>
            <a:r>
              <a:rPr lang="en-US" sz="2200" dirty="0" smtClean="0"/>
              <a:t> </a:t>
            </a:r>
            <a:r>
              <a:rPr lang="en-US" sz="2200" dirty="0" err="1"/>
              <a:t>memegang</a:t>
            </a:r>
            <a:r>
              <a:rPr lang="en-US" sz="2200" dirty="0"/>
              <a:t> </a:t>
            </a:r>
            <a:r>
              <a:rPr lang="en-US" sz="2200" dirty="0" err="1"/>
              <a:t>peranan</a:t>
            </a:r>
            <a:r>
              <a:rPr lang="en-US" sz="2200" dirty="0"/>
              <a:t> </a:t>
            </a:r>
            <a:r>
              <a:rPr lang="en-US" sz="2200" dirty="0" err="1"/>
              <a:t>terbesar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terlama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pembentukan</a:t>
            </a:r>
            <a:r>
              <a:rPr lang="en-US" sz="2200" dirty="0"/>
              <a:t> </a:t>
            </a:r>
            <a:r>
              <a:rPr lang="en-US" sz="2200" dirty="0" err="1"/>
              <a:t>sikap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perilaku</a:t>
            </a:r>
            <a:r>
              <a:rPr lang="en-US" sz="2200" dirty="0"/>
              <a:t> </a:t>
            </a:r>
            <a:r>
              <a:rPr lang="en-US" sz="2200" dirty="0" err="1"/>
              <a:t>individu</a:t>
            </a:r>
            <a:r>
              <a:rPr lang="en-US" sz="2200" dirty="0"/>
              <a:t>. Hal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pola</a:t>
            </a:r>
            <a:r>
              <a:rPr lang="en-US" sz="2200" dirty="0"/>
              <a:t> </a:t>
            </a:r>
            <a:r>
              <a:rPr lang="en-US" sz="2200" dirty="0" err="1"/>
              <a:t>asuh</a:t>
            </a:r>
            <a:r>
              <a:rPr lang="en-US" sz="2200" dirty="0"/>
              <a:t> orang </a:t>
            </a:r>
            <a:r>
              <a:rPr lang="en-US" sz="2200" dirty="0" err="1"/>
              <a:t>tua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membentuk</a:t>
            </a:r>
            <a:r>
              <a:rPr lang="en-US" sz="2200" dirty="0"/>
              <a:t> </a:t>
            </a:r>
            <a:r>
              <a:rPr lang="en-US" sz="2200" dirty="0" err="1"/>
              <a:t>kebiasaan</a:t>
            </a:r>
            <a:r>
              <a:rPr lang="en-US" sz="2200" dirty="0"/>
              <a:t> </a:t>
            </a:r>
            <a:r>
              <a:rPr lang="en-US" sz="2200" dirty="0" err="1"/>
              <a:t>anak</a:t>
            </a:r>
            <a:r>
              <a:rPr lang="en-US" sz="2200" dirty="0"/>
              <a:t> yang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langsung</a:t>
            </a:r>
            <a:r>
              <a:rPr lang="en-US" sz="2200" dirty="0"/>
              <a:t> </a:t>
            </a:r>
            <a:r>
              <a:rPr lang="en-US" sz="2200" dirty="0" err="1"/>
              <a:t>mempengaruhi</a:t>
            </a:r>
            <a:r>
              <a:rPr lang="en-US" sz="2200" dirty="0"/>
              <a:t> </a:t>
            </a:r>
            <a:r>
              <a:rPr lang="en-US" sz="2200" dirty="0" err="1"/>
              <a:t>pola</a:t>
            </a:r>
            <a:r>
              <a:rPr lang="en-US" sz="2200" dirty="0"/>
              <a:t> </a:t>
            </a:r>
            <a:r>
              <a:rPr lang="en-US" sz="2200" dirty="0" err="1"/>
              <a:t>hidupnya</a:t>
            </a:r>
            <a:r>
              <a:rPr lang="en-US" sz="2200" dirty="0" smtClean="0"/>
              <a:t>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692490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327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FAKTOR EXTERNAL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185" y="1602889"/>
            <a:ext cx="11028687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400" b="1" dirty="0" err="1" smtClean="0"/>
              <a:t>Kelas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Sosial</a:t>
            </a:r>
            <a:r>
              <a:rPr lang="en-US" sz="2400" b="1" dirty="0" smtClean="0"/>
              <a:t>: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yang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homogen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bertahan</a:t>
            </a:r>
            <a:r>
              <a:rPr lang="en-US" sz="2400" dirty="0"/>
              <a:t> lama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, yang </a:t>
            </a:r>
            <a:r>
              <a:rPr lang="en-US" sz="2400" dirty="0" err="1"/>
              <a:t>tersusun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jenjang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para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jenjang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, </a:t>
            </a:r>
            <a:r>
              <a:rPr lang="en-US" sz="2400" dirty="0" err="1"/>
              <a:t>minat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tingkah</a:t>
            </a:r>
            <a:r>
              <a:rPr lang="en-US" sz="2400" dirty="0"/>
              <a:t> </a:t>
            </a:r>
            <a:r>
              <a:rPr lang="en-US" sz="2400" dirty="0" err="1"/>
              <a:t>laku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20000"/>
              </a:lnSpc>
            </a:pP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3185" y="5296829"/>
            <a:ext cx="105157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DAFTAR RUJUKAN</a:t>
            </a:r>
            <a:endParaRPr lang="en-US" sz="1400" dirty="0"/>
          </a:p>
          <a:p>
            <a:r>
              <a:rPr lang="en-US" sz="1400" dirty="0" err="1"/>
              <a:t>Agus</a:t>
            </a:r>
            <a:r>
              <a:rPr lang="en-US" sz="1400" dirty="0"/>
              <a:t> </a:t>
            </a:r>
            <a:r>
              <a:rPr lang="en-US" sz="1400" dirty="0" err="1"/>
              <a:t>Sujanto</a:t>
            </a:r>
            <a:r>
              <a:rPr lang="en-US" sz="1400" dirty="0"/>
              <a:t>. 2001. </a:t>
            </a:r>
            <a:r>
              <a:rPr lang="en-US" sz="1400" i="1" dirty="0" err="1"/>
              <a:t>Psikologi</a:t>
            </a:r>
            <a:r>
              <a:rPr lang="en-US" sz="1400" i="1" dirty="0"/>
              <a:t> </a:t>
            </a:r>
            <a:r>
              <a:rPr lang="en-US" sz="1400" i="1" dirty="0" err="1"/>
              <a:t>Kepribadian</a:t>
            </a:r>
            <a:r>
              <a:rPr lang="en-US" sz="1400" i="1" dirty="0"/>
              <a:t>. </a:t>
            </a:r>
            <a:r>
              <a:rPr lang="en-US" sz="1400" dirty="0" err="1"/>
              <a:t>Bumi</a:t>
            </a:r>
            <a:r>
              <a:rPr lang="en-US" sz="1400" dirty="0"/>
              <a:t> </a:t>
            </a:r>
            <a:r>
              <a:rPr lang="en-US" sz="1400" dirty="0" err="1"/>
              <a:t>Aksara</a:t>
            </a:r>
            <a:r>
              <a:rPr lang="en-US" sz="1400" dirty="0"/>
              <a:t>: Jakarta</a:t>
            </a:r>
          </a:p>
          <a:p>
            <a:r>
              <a:rPr lang="en-US" sz="1400" dirty="0" err="1" smtClean="0"/>
              <a:t>Chalvin</a:t>
            </a:r>
            <a:r>
              <a:rPr lang="en-US" sz="1400" dirty="0" smtClean="0"/>
              <a:t> </a:t>
            </a:r>
            <a:r>
              <a:rPr lang="en-US" sz="1400" dirty="0"/>
              <a:t>S. Hall &amp; Gardner </a:t>
            </a:r>
            <a:r>
              <a:rPr lang="en-US" sz="1400" dirty="0" err="1"/>
              <a:t>Lindzey</a:t>
            </a:r>
            <a:r>
              <a:rPr lang="en-US" sz="1400" dirty="0"/>
              <a:t>. 1993.</a:t>
            </a:r>
            <a:r>
              <a:rPr lang="en-US" sz="1400" i="1" dirty="0"/>
              <a:t> </a:t>
            </a:r>
            <a:r>
              <a:rPr lang="en-US" sz="1400" i="1" dirty="0" err="1"/>
              <a:t>Psikologi</a:t>
            </a:r>
            <a:r>
              <a:rPr lang="en-US" sz="1400" i="1" dirty="0"/>
              <a:t> </a:t>
            </a:r>
            <a:r>
              <a:rPr lang="en-US" sz="1400" i="1" dirty="0" err="1"/>
              <a:t>Kepribadian</a:t>
            </a:r>
            <a:r>
              <a:rPr lang="en-US" sz="1400" i="1" dirty="0"/>
              <a:t> 3 </a:t>
            </a:r>
            <a:r>
              <a:rPr lang="en-US" sz="1400" i="1" dirty="0" err="1"/>
              <a:t>Teori-teori</a:t>
            </a:r>
            <a:r>
              <a:rPr lang="en-US" sz="1400" i="1" dirty="0"/>
              <a:t> </a:t>
            </a:r>
            <a:r>
              <a:rPr lang="en-US" sz="1400" i="1" dirty="0" err="1"/>
              <a:t>Sifat</a:t>
            </a:r>
            <a:r>
              <a:rPr lang="en-US" sz="1400" i="1" dirty="0"/>
              <a:t> </a:t>
            </a:r>
            <a:r>
              <a:rPr lang="en-US" sz="1400" i="1" dirty="0" err="1"/>
              <a:t>dan</a:t>
            </a:r>
            <a:r>
              <a:rPr lang="en-US" sz="1400" i="1" dirty="0"/>
              <a:t> </a:t>
            </a:r>
            <a:r>
              <a:rPr lang="en-US" sz="1400" i="1" dirty="0" err="1"/>
              <a:t>Behavioristik</a:t>
            </a:r>
            <a:r>
              <a:rPr lang="en-US" sz="1400" dirty="0"/>
              <a:t>. </a:t>
            </a:r>
            <a:r>
              <a:rPr lang="en-US" sz="1400" dirty="0" err="1"/>
              <a:t>Kanisius</a:t>
            </a:r>
            <a:r>
              <a:rPr lang="en-US" sz="1400" dirty="0"/>
              <a:t>: Yogyakarta</a:t>
            </a:r>
          </a:p>
          <a:p>
            <a:r>
              <a:rPr lang="en-US" sz="1400" dirty="0"/>
              <a:t>Corey Gerald. 2012. </a:t>
            </a:r>
            <a:r>
              <a:rPr lang="en-US" sz="1400" i="1" dirty="0"/>
              <a:t>Theory &amp; Practice of Group Counseling. </a:t>
            </a:r>
            <a:r>
              <a:rPr lang="en-US" sz="1400" dirty="0"/>
              <a:t>Cengage Learning: USA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95692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526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CONTOH LIFESTYLE PRODUCTS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7" y="1419301"/>
            <a:ext cx="2761030" cy="1840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91" y="3445727"/>
            <a:ext cx="2732050" cy="273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418" y="1419301"/>
            <a:ext cx="3457084" cy="2026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419" y="3631803"/>
            <a:ext cx="3394632" cy="2545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329" y="1419301"/>
            <a:ext cx="3606664" cy="2398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329" y="3911776"/>
            <a:ext cx="3622519" cy="22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01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3129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APAKAH URBAN?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185" y="1602889"/>
            <a:ext cx="11028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urban</a:t>
            </a:r>
            <a:r>
              <a:rPr lang="en-US" sz="2400" i="1" dirty="0"/>
              <a:t>/</a:t>
            </a:r>
            <a:r>
              <a:rPr lang="en-US" sz="2400" i="1" dirty="0" err="1"/>
              <a:t>ur·ban</a:t>
            </a:r>
            <a:r>
              <a:rPr lang="en-US" sz="2400" i="1" dirty="0"/>
              <a:t>/</a:t>
            </a:r>
            <a:r>
              <a:rPr lang="en-US" sz="2400" dirty="0"/>
              <a:t> </a:t>
            </a: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1</a:t>
            </a:r>
            <a:r>
              <a:rPr lang="en-US" sz="2400" dirty="0"/>
              <a:t> </a:t>
            </a:r>
            <a:r>
              <a:rPr lang="en-US" sz="2400" i="1" dirty="0"/>
              <a:t>a</a:t>
            </a:r>
            <a:r>
              <a:rPr lang="en-US" sz="2400" dirty="0"/>
              <a:t> </a:t>
            </a:r>
            <a:r>
              <a:rPr lang="en-US" sz="2400" dirty="0" err="1"/>
              <a:t>berkenaan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kota</a:t>
            </a:r>
            <a:r>
              <a:rPr lang="en-US" sz="2400" dirty="0"/>
              <a:t>;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kekotaan</a:t>
            </a:r>
            <a:r>
              <a:rPr lang="en-US" sz="2400" dirty="0"/>
              <a:t>; </a:t>
            </a: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2</a:t>
            </a:r>
            <a:r>
              <a:rPr lang="en-US" sz="2400" dirty="0"/>
              <a:t> </a:t>
            </a:r>
            <a:r>
              <a:rPr lang="en-US" sz="2400" i="1" dirty="0"/>
              <a:t>n</a:t>
            </a:r>
            <a:r>
              <a:rPr lang="en-US" sz="2400" dirty="0"/>
              <a:t> orang yang </a:t>
            </a:r>
            <a:r>
              <a:rPr lang="en-US" sz="2400" dirty="0" err="1"/>
              <a:t>berpindah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kota</a:t>
            </a:r>
            <a:r>
              <a:rPr lang="en-US" sz="2400" dirty="0"/>
              <a:t>;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3186" y="2925381"/>
            <a:ext cx="4767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APAKAH URBAN FASHION?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185" y="3662148"/>
            <a:ext cx="11028687" cy="130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charset="0"/>
              <a:buChar char="•"/>
            </a:pPr>
            <a:r>
              <a:rPr lang="en-US" sz="2400" dirty="0" smtClean="0"/>
              <a:t>Gaya fashion </a:t>
            </a:r>
            <a:r>
              <a:rPr lang="en-US" sz="2400" dirty="0" err="1" smtClean="0"/>
              <a:t>dipengaruhi</a:t>
            </a:r>
            <a:r>
              <a:rPr lang="en-US" sz="2400" dirty="0" smtClean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wilayah</a:t>
            </a:r>
            <a:r>
              <a:rPr lang="en-US" sz="2400" dirty="0"/>
              <a:t> </a:t>
            </a:r>
            <a:r>
              <a:rPr lang="en-US" sz="2400" dirty="0" err="1"/>
              <a:t>perkotaan</a:t>
            </a:r>
            <a:r>
              <a:rPr lang="en-US" sz="2400" dirty="0"/>
              <a:t> yang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kecenderung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d</a:t>
            </a:r>
            <a:r>
              <a:rPr lang="en-US" sz="2400" dirty="0" err="1" smtClean="0"/>
              <a:t>ipilih</a:t>
            </a:r>
            <a:r>
              <a:rPr lang="en-US" sz="2400" dirty="0"/>
              <a:t>, </a:t>
            </a:r>
            <a:r>
              <a:rPr lang="en-US" sz="2400" dirty="0" err="1"/>
              <a:t>d</a:t>
            </a:r>
            <a:r>
              <a:rPr lang="en-US" sz="2400" dirty="0" err="1" smtClean="0"/>
              <a:t>iterima</a:t>
            </a:r>
            <a:r>
              <a:rPr lang="en-US" sz="2400" dirty="0"/>
              <a:t>, </a:t>
            </a:r>
            <a:r>
              <a:rPr lang="en-US" sz="2400" dirty="0" err="1"/>
              <a:t>d</a:t>
            </a:r>
            <a:r>
              <a:rPr lang="en-US" sz="2400" dirty="0" err="1" smtClean="0"/>
              <a:t>igemari</a:t>
            </a:r>
            <a:r>
              <a:rPr lang="en-US" sz="2400" dirty="0" smtClean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mayoritas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 smtClean="0"/>
              <a:t>dirasa</a:t>
            </a:r>
            <a:r>
              <a:rPr lang="en-US" sz="2400" dirty="0" smtClean="0"/>
              <a:t> </a:t>
            </a:r>
            <a:r>
              <a:rPr lang="en-US" sz="2400" dirty="0" err="1"/>
              <a:t>nyaman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30852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443" y="3801647"/>
            <a:ext cx="2475157" cy="2475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05" y="612849"/>
            <a:ext cx="3497132" cy="3497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12" y="3477717"/>
            <a:ext cx="4993769" cy="2808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05" y="3055434"/>
            <a:ext cx="3221372" cy="322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12" y="612849"/>
            <a:ext cx="4993769" cy="3108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942" y="612849"/>
            <a:ext cx="3181179" cy="29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9749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Apakah</a:t>
            </a:r>
            <a:r>
              <a:rPr lang="en-US" sz="2800" b="1" dirty="0" smtClean="0"/>
              <a:t> Fashion?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6" y="1463321"/>
            <a:ext cx="7745506" cy="606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Fashion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err="1" smtClean="0"/>
              <a:t>gaya</a:t>
            </a:r>
            <a:r>
              <a:rPr lang="en-US" b="1" dirty="0" smtClean="0"/>
              <a:t> </a:t>
            </a:r>
            <a:r>
              <a:rPr lang="en-US" b="1" dirty="0" err="1"/>
              <a:t>berpakaian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yang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selera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rentan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B</a:t>
            </a:r>
            <a:r>
              <a:rPr lang="en-US" dirty="0" err="1" smtClean="0"/>
              <a:t>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r>
              <a:rPr lang="en-US" dirty="0" smtClean="0"/>
              <a:t>: </a:t>
            </a:r>
            <a:r>
              <a:rPr lang="en-US" dirty="0" err="1" smtClean="0"/>
              <a:t>factiō</a:t>
            </a:r>
            <a:r>
              <a:rPr lang="en-US" dirty="0" smtClean="0"/>
              <a:t> yang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“</a:t>
            </a:r>
            <a:r>
              <a:rPr lang="en-US" dirty="0" err="1" smtClean="0"/>
              <a:t>Sekelompok</a:t>
            </a:r>
            <a:r>
              <a:rPr lang="en-US" dirty="0" smtClean="0"/>
              <a:t> orang yang </a:t>
            </a:r>
            <a:r>
              <a:rPr lang="en-US" dirty="0" err="1" smtClean="0"/>
              <a:t>bertindak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dirty="0" err="1" smtClean="0"/>
              <a:t>ersama-sama</a:t>
            </a:r>
            <a:r>
              <a:rPr lang="en-US" dirty="0" smtClean="0"/>
              <a:t>.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perkembangannya</a:t>
            </a:r>
            <a:r>
              <a:rPr lang="en-US" dirty="0"/>
              <a:t>, kata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Latin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diserap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“fashion”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 smtClean="0"/>
              <a:t>berpakaian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Fashion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/>
              <a:t>sebatas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pakaian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”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bergeser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uatu</a:t>
            </a:r>
            <a:r>
              <a:rPr lang="en-US" dirty="0" smtClean="0"/>
              <a:t> </a:t>
            </a:r>
            <a:r>
              <a:rPr lang="en-US" b="1" dirty="0" err="1" smtClean="0"/>
              <a:t>gaya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693" y="1678317"/>
            <a:ext cx="3322580" cy="44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32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273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JENIS FASHION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6" y="1372056"/>
            <a:ext cx="774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Haute Couture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186" y="1833721"/>
            <a:ext cx="7745506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Perancis</a:t>
            </a:r>
            <a:r>
              <a:rPr lang="en-US" dirty="0" smtClean="0"/>
              <a:t> yang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b="1" dirty="0" smtClean="0"/>
              <a:t>“</a:t>
            </a:r>
            <a:r>
              <a:rPr lang="en-US" b="1" i="1" dirty="0" smtClean="0"/>
              <a:t>High Fashion</a:t>
            </a:r>
            <a:r>
              <a:rPr lang="en-US" b="1" dirty="0" smtClean="0"/>
              <a:t>”</a:t>
            </a:r>
            <a:r>
              <a:rPr lang="en-US" dirty="0" smtClean="0"/>
              <a:t>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/>
              <a:t> </a:t>
            </a:r>
            <a:r>
              <a:rPr lang="en-US" dirty="0" err="1" smtClean="0"/>
              <a:t>perancang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(custom made)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720" y="3209718"/>
            <a:ext cx="4503481" cy="30923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77" y="3223649"/>
            <a:ext cx="5864258" cy="3060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109" y="412090"/>
            <a:ext cx="2647906" cy="39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93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4573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JENIS KATEGORI FASHION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6" y="1510888"/>
            <a:ext cx="774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Pret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-a-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porte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186" y="1972553"/>
            <a:ext cx="7745506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b="1" dirty="0" smtClean="0"/>
              <a:t>“</a:t>
            </a:r>
            <a:r>
              <a:rPr lang="en-US" b="1" dirty="0" err="1" smtClean="0"/>
              <a:t>Pakaian</a:t>
            </a:r>
            <a:r>
              <a:rPr lang="en-US" b="1" dirty="0" smtClean="0"/>
              <a:t> </a:t>
            </a:r>
            <a:r>
              <a:rPr lang="en-US" b="1" dirty="0" err="1" smtClean="0"/>
              <a:t>siap</a:t>
            </a:r>
            <a:r>
              <a:rPr lang="en-US" b="1" dirty="0" smtClean="0"/>
              <a:t> </a:t>
            </a:r>
            <a:r>
              <a:rPr lang="en-US" b="1" dirty="0" err="1" smtClean="0"/>
              <a:t>pakai</a:t>
            </a:r>
            <a:r>
              <a:rPr lang="en-US" b="1" dirty="0" smtClean="0"/>
              <a:t>”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/>
              <a:t>katogeri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masal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r>
              <a:rPr lang="en-US" dirty="0" smtClean="0"/>
              <a:t> di 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/>
              <a:t>departement</a:t>
            </a:r>
            <a:r>
              <a:rPr lang="en-US" dirty="0" smtClean="0"/>
              <a:t> store </a:t>
            </a:r>
            <a:r>
              <a:rPr lang="en-US" dirty="0" err="1" smtClean="0"/>
              <a:t>dan</a:t>
            </a:r>
            <a:r>
              <a:rPr lang="en-US" dirty="0" smtClean="0"/>
              <a:t> di mall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yang 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/>
              <a:t> </a:t>
            </a:r>
            <a:r>
              <a:rPr lang="en-US" dirty="0" smtClean="0"/>
              <a:t>= mass product.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327" y="520285"/>
            <a:ext cx="4470071" cy="346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6" y="4167914"/>
            <a:ext cx="9567746" cy="24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538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APAKAH LIFESTYLE PRODUCTS?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5" y="1547061"/>
            <a:ext cx="11028687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Produk</a:t>
            </a:r>
            <a:r>
              <a:rPr lang="en-US" sz="2400" dirty="0"/>
              <a:t> 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ditawarkan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, </a:t>
            </a:r>
            <a:r>
              <a:rPr lang="en-US" sz="2400" dirty="0" err="1"/>
              <a:t>dipakai</a:t>
            </a:r>
            <a:r>
              <a:rPr lang="en-US" sz="2400" dirty="0"/>
              <a:t>, </a:t>
            </a:r>
            <a:r>
              <a:rPr lang="en-US" sz="2400" dirty="0" err="1"/>
              <a:t>dimiliki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dikonsumsikan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memuaskan</a:t>
            </a:r>
            <a:r>
              <a:rPr lang="en-US" sz="2400" dirty="0"/>
              <a:t> </a:t>
            </a:r>
            <a:r>
              <a:rPr lang="en-US" sz="2400" dirty="0" err="1"/>
              <a:t>keinginan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. Dari </a:t>
            </a:r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disimpulkan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yang 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</a:t>
            </a:r>
            <a:r>
              <a:rPr lang="en-US" sz="2400" dirty="0" err="1"/>
              <a:t>nyata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, </a:t>
            </a:r>
            <a:r>
              <a:rPr lang="en-US" sz="2400" dirty="0" err="1"/>
              <a:t>diraba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dirasakan</a:t>
            </a:r>
            <a:r>
              <a:rPr lang="en-US" sz="24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16" y="3898902"/>
            <a:ext cx="11028687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Lifestyle/Gaya </a:t>
            </a:r>
            <a:r>
              <a:rPr lang="en-US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hidup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yang </a:t>
            </a:r>
            <a:r>
              <a:rPr lang="en-US" sz="2400" dirty="0" err="1"/>
              <a:t>ditunjukkan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, </a:t>
            </a:r>
            <a:r>
              <a:rPr lang="en-US" sz="2400" dirty="0" err="1"/>
              <a:t>minat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opini</a:t>
            </a:r>
            <a:r>
              <a:rPr lang="en-US" sz="2400" dirty="0"/>
              <a:t> </a:t>
            </a:r>
            <a:r>
              <a:rPr lang="en-US" sz="2400" dirty="0" err="1"/>
              <a:t>khususnya</a:t>
            </a:r>
            <a:r>
              <a:rPr lang="en-US" sz="2400" dirty="0"/>
              <a:t> yang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merefleksikan</a:t>
            </a:r>
            <a:r>
              <a:rPr lang="en-US" sz="2400" dirty="0"/>
              <a:t> status </a:t>
            </a:r>
            <a:r>
              <a:rPr lang="en-US" sz="2400" dirty="0" err="1"/>
              <a:t>sosialnya</a:t>
            </a:r>
            <a:r>
              <a:rPr lang="en-US" sz="2400" dirty="0"/>
              <a:t>. Gaya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frame of reference yang </a:t>
            </a:r>
            <a:r>
              <a:rPr lang="en-US" sz="2400" dirty="0" err="1"/>
              <a:t>dipakai</a:t>
            </a:r>
            <a:r>
              <a:rPr lang="en-US" sz="2400" dirty="0"/>
              <a:t> </a:t>
            </a:r>
            <a:r>
              <a:rPr lang="en-US" sz="2400" dirty="0" err="1"/>
              <a:t>sesorang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bertingkah</a:t>
            </a:r>
            <a:r>
              <a:rPr lang="en-US" sz="2400" dirty="0"/>
              <a:t> </a:t>
            </a:r>
            <a:r>
              <a:rPr lang="en-US" sz="2400" dirty="0" err="1"/>
              <a:t>laku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konsekuensinya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4338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538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APAKAH LIFESTYLE PRODUCTS?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5" y="1602889"/>
            <a:ext cx="11028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Lifestyle </a:t>
            </a:r>
            <a:r>
              <a:rPr lang="en-US" sz="2400" b="1" dirty="0" err="1" smtClean="0"/>
              <a:t>Produk</a:t>
            </a:r>
            <a:r>
              <a:rPr lang="en-US" sz="2400" dirty="0"/>
              <a:t> 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seseorang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dipengaruhi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4737" y="3685837"/>
            <a:ext cx="3125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i="1" dirty="0" err="1" smtClean="0"/>
              <a:t>Sikap</a:t>
            </a:r>
            <a:endParaRPr lang="en-US" sz="2400" i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i="1" dirty="0" err="1" smtClean="0"/>
              <a:t>Pengalaman</a:t>
            </a:r>
            <a:endParaRPr lang="en-US" sz="2400" i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i="1" dirty="0" err="1" smtClean="0"/>
              <a:t>Kepribadian</a:t>
            </a:r>
            <a:endParaRPr lang="en-US" sz="2400" i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i="1" dirty="0" err="1"/>
              <a:t>Konsep</a:t>
            </a:r>
            <a:r>
              <a:rPr lang="en-US" sz="2400" i="1" dirty="0"/>
              <a:t> </a:t>
            </a:r>
            <a:r>
              <a:rPr lang="en-US" sz="2400" i="1" dirty="0" err="1" smtClean="0"/>
              <a:t>diri</a:t>
            </a:r>
            <a:endParaRPr lang="en-US" sz="2400" i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i="1" dirty="0" smtClean="0"/>
              <a:t>Motif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i="1" dirty="0" err="1" smtClean="0"/>
              <a:t>Persepsi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708333" y="3685837"/>
            <a:ext cx="3125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i="1" dirty="0" err="1" smtClean="0"/>
              <a:t>Kelompok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Referensi</a:t>
            </a:r>
            <a:endParaRPr lang="en-US" sz="2400" i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i="1" dirty="0" err="1" smtClean="0"/>
              <a:t>Keluarga</a:t>
            </a:r>
            <a:endParaRPr lang="en-US" sz="2400" i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i="1" dirty="0" err="1" smtClean="0"/>
              <a:t>Kelas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Sosial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02894" y="3006585"/>
            <a:ext cx="312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Faktor</a:t>
            </a:r>
            <a:r>
              <a:rPr lang="en-US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Internal</a:t>
            </a:r>
            <a:endParaRPr lang="en-US" sz="24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7413" y="3001369"/>
            <a:ext cx="312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Faktor</a:t>
            </a:r>
            <a:r>
              <a:rPr lang="en-US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External</a:t>
            </a:r>
            <a:endParaRPr lang="en-US" sz="24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683" y="2658937"/>
            <a:ext cx="5397189" cy="36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9325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FAKTOR INTERNAL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185" y="1547061"/>
            <a:ext cx="1102868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400" b="1" dirty="0" err="1" smtClean="0"/>
              <a:t>Sikap</a:t>
            </a:r>
            <a:r>
              <a:rPr lang="en-US" sz="2400" dirty="0" smtClean="0"/>
              <a:t>: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jiwa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pikir</a:t>
            </a:r>
            <a:r>
              <a:rPr lang="en-US" sz="2400" dirty="0"/>
              <a:t> yang </a:t>
            </a:r>
            <a:r>
              <a:rPr lang="en-US" sz="2400" dirty="0" err="1"/>
              <a:t>dipersiapkan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tanggapan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 smtClean="0"/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400" b="1" dirty="0" err="1" smtClean="0"/>
              <a:t>Pengalaman</a:t>
            </a:r>
            <a:r>
              <a:rPr lang="en-US" sz="2400" b="1" dirty="0" smtClean="0"/>
              <a:t>: 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tingkah</a:t>
            </a:r>
            <a:r>
              <a:rPr lang="en-US" sz="2400" dirty="0"/>
              <a:t> </a:t>
            </a:r>
            <a:r>
              <a:rPr lang="en-US" sz="2400" dirty="0" err="1"/>
              <a:t>laku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dimasa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dipelajari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 orang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 smtClean="0"/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400" b="1" dirty="0" err="1" smtClean="0"/>
              <a:t>Kepribadian</a:t>
            </a:r>
            <a:r>
              <a:rPr lang="en-US" sz="2400" b="1" dirty="0" smtClean="0"/>
              <a:t>: </a:t>
            </a:r>
            <a:r>
              <a:rPr lang="en-US" sz="2400" dirty="0" err="1"/>
              <a:t>Konfigurasi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berperilaku</a:t>
            </a:r>
            <a:r>
              <a:rPr lang="en-US" sz="2400" dirty="0"/>
              <a:t> yang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orang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40418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FAKTOR INTERNAL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185" y="1533104"/>
            <a:ext cx="1102868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400" b="1" dirty="0" err="1" smtClean="0"/>
              <a:t>Konsep</a:t>
            </a:r>
            <a:r>
              <a:rPr lang="en-US" sz="2400" b="1" dirty="0" smtClean="0"/>
              <a:t> </a:t>
            </a:r>
            <a:r>
              <a:rPr lang="en-US" sz="2400" b="1" dirty="0" err="1"/>
              <a:t>Diri</a:t>
            </a:r>
            <a:r>
              <a:rPr lang="en-US" sz="2400" b="1" dirty="0"/>
              <a:t>: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memandang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minat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.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menghadapi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endParaRPr lang="en-US" sz="2400" dirty="0" smtClean="0"/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400" b="1" dirty="0" smtClean="0"/>
              <a:t>Motif: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merasa</a:t>
            </a:r>
            <a:r>
              <a:rPr lang="en-US" sz="2400" dirty="0"/>
              <a:t> </a:t>
            </a:r>
            <a:r>
              <a:rPr lang="en-US" sz="2400" dirty="0" err="1"/>
              <a:t>aman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endParaRPr lang="en-US" sz="2400" dirty="0" smtClean="0"/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400" b="1" dirty="0" err="1" smtClean="0"/>
              <a:t>Persepsi</a:t>
            </a:r>
            <a:r>
              <a:rPr lang="en-US" sz="2400" b="1" dirty="0" smtClean="0"/>
              <a:t>: </a:t>
            </a:r>
            <a:r>
              <a:rPr lang="en-US" sz="2400" dirty="0"/>
              <a:t>Proses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, </a:t>
            </a:r>
            <a:r>
              <a:rPr lang="en-US" sz="2400" dirty="0" err="1"/>
              <a:t>mengatur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15975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947</TotalTime>
  <Words>583</Words>
  <Application>Microsoft Macintosh PowerPoint</Application>
  <PresentationFormat>Custom</PresentationFormat>
  <Paragraphs>67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Savon</vt:lpstr>
      <vt:lpstr>URBAN FASHION &amp; LIFESTYLE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FASHION &amp; LIFESTYLE PRODUCT</dc:title>
  <dc:creator>Microsoft Office User</dc:creator>
  <cp:lastModifiedBy>Macbook Pro</cp:lastModifiedBy>
  <cp:revision>51</cp:revision>
  <dcterms:created xsi:type="dcterms:W3CDTF">2017-01-31T14:45:05Z</dcterms:created>
  <dcterms:modified xsi:type="dcterms:W3CDTF">2019-01-29T00:39:27Z</dcterms:modified>
</cp:coreProperties>
</file>