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8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RPS - </a:t>
            </a:r>
            <a:r>
              <a:rPr lang="en-US" dirty="0" err="1" smtClean="0"/>
              <a:t>Sosialisasi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Urban Fashion &amp; Lifestyle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5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/>
              <a:t>METODE PENGERJAAN TUGAS</a:t>
            </a: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fashion &amp; lifestyle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1800 – 2000an.</a:t>
            </a:r>
          </a:p>
          <a:p>
            <a:pPr lvl="0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(</a:t>
            </a:r>
            <a:r>
              <a:rPr lang="en-US" dirty="0" err="1"/>
              <a:t>konsep</a:t>
            </a:r>
            <a:r>
              <a:rPr lang="en-US" dirty="0"/>
              <a:t> ide,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,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, lifestyle study)</a:t>
            </a:r>
          </a:p>
          <a:p>
            <a:pPr lvl="0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sketsa</a:t>
            </a:r>
            <a:r>
              <a:rPr lang="en-US" dirty="0"/>
              <a:t> ide </a:t>
            </a:r>
            <a:r>
              <a:rPr lang="en-US" dirty="0" err="1"/>
              <a:t>sebanyak</a:t>
            </a:r>
            <a:r>
              <a:rPr lang="en-US" dirty="0"/>
              <a:t> 30 pcs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produknya</a:t>
            </a:r>
            <a:endParaRPr lang="en-US" dirty="0"/>
          </a:p>
          <a:p>
            <a:pPr lvl="0"/>
            <a:r>
              <a:rPr lang="en-US" dirty="0" err="1"/>
              <a:t>Merealisasikan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rancangannya</a:t>
            </a:r>
            <a:endParaRPr lang="en-US" dirty="0"/>
          </a:p>
          <a:p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1437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/>
              <a:t>BENTUK DAN FORMAT LUARAN</a:t>
            </a: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Garapan</a:t>
            </a:r>
            <a:r>
              <a:rPr lang="en-US" dirty="0"/>
              <a:t>: </a:t>
            </a:r>
            <a:r>
              <a:rPr lang="en-US" dirty="0" err="1"/>
              <a:t>Perancangan</a:t>
            </a:r>
            <a:r>
              <a:rPr lang="en-US" dirty="0"/>
              <a:t> fashion &amp; </a:t>
            </a:r>
            <a:r>
              <a:rPr lang="en-US" dirty="0" err="1"/>
              <a:t>produk</a:t>
            </a:r>
            <a:r>
              <a:rPr lang="en-US" dirty="0"/>
              <a:t> lifestyle</a:t>
            </a:r>
          </a:p>
          <a:p>
            <a:pPr lvl="0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luaran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Kumpulan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board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&amp; </a:t>
            </a:r>
            <a:r>
              <a:rPr lang="en-US" dirty="0" err="1"/>
              <a:t>layak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dipresentasikan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ide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aksesoris</a:t>
            </a:r>
            <a:r>
              <a:rPr lang="en-US" dirty="0"/>
              <a:t> &amp; apparel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4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/>
              <a:t>INDIKATOR, KRITERIA DAN BOBOT PENILAIAN</a:t>
            </a: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Ringkasan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(</a:t>
            </a:r>
            <a:r>
              <a:rPr lang="en-US" dirty="0" err="1"/>
              <a:t>bobot</a:t>
            </a:r>
            <a:r>
              <a:rPr lang="en-US" dirty="0"/>
              <a:t> 20%)</a:t>
            </a:r>
          </a:p>
          <a:p>
            <a:pPr lvl="0"/>
            <a:r>
              <a:rPr lang="en-US" dirty="0"/>
              <a:t>Proposal </a:t>
            </a:r>
            <a:r>
              <a:rPr lang="en-US" dirty="0" err="1"/>
              <a:t>Rancangan</a:t>
            </a:r>
            <a:r>
              <a:rPr lang="en-US" dirty="0"/>
              <a:t> (</a:t>
            </a:r>
            <a:r>
              <a:rPr lang="en-US" dirty="0" err="1"/>
              <a:t>bobot</a:t>
            </a:r>
            <a:r>
              <a:rPr lang="en-US" dirty="0"/>
              <a:t> 30%)</a:t>
            </a:r>
          </a:p>
          <a:p>
            <a:pPr lvl="0"/>
            <a:r>
              <a:rPr lang="en-US" dirty="0" err="1"/>
              <a:t>Penyusunan</a:t>
            </a:r>
            <a:r>
              <a:rPr lang="en-US" dirty="0"/>
              <a:t> Slide </a:t>
            </a:r>
            <a:r>
              <a:rPr lang="en-US" dirty="0" err="1"/>
              <a:t>Presentasi</a:t>
            </a:r>
            <a:r>
              <a:rPr lang="en-US" dirty="0"/>
              <a:t> (</a:t>
            </a:r>
            <a:r>
              <a:rPr lang="en-US" dirty="0" err="1"/>
              <a:t>bobot</a:t>
            </a:r>
            <a:r>
              <a:rPr lang="en-US" dirty="0"/>
              <a:t> 20%)</a:t>
            </a:r>
          </a:p>
          <a:p>
            <a:pPr lvl="0"/>
            <a:r>
              <a:rPr lang="en-US" dirty="0" err="1"/>
              <a:t>Presentasi</a:t>
            </a:r>
            <a:r>
              <a:rPr lang="en-US" dirty="0"/>
              <a:t> (</a:t>
            </a:r>
            <a:r>
              <a:rPr lang="en-US" dirty="0" err="1"/>
              <a:t>bobot</a:t>
            </a:r>
            <a:r>
              <a:rPr lang="en-US" dirty="0"/>
              <a:t> 30%)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43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954829"/>
          </a:xfrm>
        </p:spPr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62141" cy="39163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fashion &amp; lifestyle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&amp;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seiring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jaman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Urban Fashion &amp; Lifestyle Product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fashion </a:t>
            </a:r>
            <a:r>
              <a:rPr lang="en-US" dirty="0" err="1"/>
              <a:t>saja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produk-produk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berkembang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. 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diajak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bereksplorasi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yang </a:t>
            </a:r>
            <a:r>
              <a:rPr lang="en-US" dirty="0" err="1"/>
              <a:t>matang</a:t>
            </a:r>
            <a:r>
              <a:rPr lang="en-US" dirty="0"/>
              <a:t>.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memaksimalkan</a:t>
            </a:r>
            <a:r>
              <a:rPr lang="en-US" dirty="0"/>
              <a:t> </a:t>
            </a:r>
            <a:r>
              <a:rPr lang="en-US" dirty="0" err="1"/>
              <a:t>kreatifitasnya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material yang </a:t>
            </a:r>
            <a:r>
              <a:rPr lang="en-US" dirty="0" err="1"/>
              <a:t>variatif</a:t>
            </a:r>
            <a:r>
              <a:rPr lang="en-US" dirty="0"/>
              <a:t>.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dilatih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mengaplikasikan</a:t>
            </a:r>
            <a:r>
              <a:rPr lang="en-US" dirty="0"/>
              <a:t> ide-ide </a:t>
            </a:r>
            <a:r>
              <a:rPr lang="en-US" dirty="0" err="1"/>
              <a:t>kreatifnya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model (prototype)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75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Materi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/</a:t>
            </a:r>
            <a:r>
              <a:rPr lang="en-US" b="1" dirty="0" err="1"/>
              <a:t>Pokok</a:t>
            </a:r>
            <a:r>
              <a:rPr lang="en-US" b="1" dirty="0"/>
              <a:t> </a:t>
            </a:r>
            <a:r>
              <a:rPr lang="en-US" b="1" dirty="0" err="1"/>
              <a:t>Bahasan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Indentifikasi</a:t>
            </a:r>
            <a:r>
              <a:rPr lang="en-US" dirty="0"/>
              <a:t> lifestyle</a:t>
            </a:r>
          </a:p>
          <a:p>
            <a:pPr lvl="0"/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/ ide </a:t>
            </a:r>
            <a:r>
              <a:rPr lang="en-US" dirty="0" err="1"/>
              <a:t>kreatif</a:t>
            </a:r>
            <a:endParaRPr lang="en-US" dirty="0"/>
          </a:p>
          <a:p>
            <a:pPr lvl="0"/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produksi</a:t>
            </a:r>
            <a:endParaRPr lang="en-US" dirty="0"/>
          </a:p>
          <a:p>
            <a:r>
              <a:rPr lang="en-US" dirty="0" err="1"/>
              <a:t>Tinjauan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429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Pustaka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Anna </a:t>
            </a:r>
            <a:r>
              <a:rPr lang="en-US" dirty="0" err="1"/>
              <a:t>Kiper</a:t>
            </a:r>
            <a:r>
              <a:rPr lang="en-US" dirty="0"/>
              <a:t>, </a:t>
            </a:r>
            <a:r>
              <a:rPr lang="en-US" i="1" dirty="0"/>
              <a:t>Fashion Illustration.</a:t>
            </a:r>
            <a:r>
              <a:rPr lang="en-US" dirty="0"/>
              <a:t> 2011. David and Charles.</a:t>
            </a:r>
          </a:p>
          <a:p>
            <a:r>
              <a:rPr lang="en-US" dirty="0"/>
              <a:t>Akiko </a:t>
            </a:r>
            <a:r>
              <a:rPr lang="en-US" dirty="0" err="1"/>
              <a:t>Fukai</a:t>
            </a:r>
            <a:r>
              <a:rPr lang="en-US" dirty="0"/>
              <a:t>, </a:t>
            </a:r>
            <a:r>
              <a:rPr lang="en-US" i="1" dirty="0"/>
              <a:t>A History from the 18</a:t>
            </a:r>
            <a:r>
              <a:rPr lang="en-US" i="1" baseline="30000" dirty="0"/>
              <a:t>th</a:t>
            </a:r>
            <a:r>
              <a:rPr lang="en-US" i="1" dirty="0"/>
              <a:t> Century.</a:t>
            </a:r>
            <a:r>
              <a:rPr lang="en-US" dirty="0"/>
              <a:t> 2015. TASCHEN GmbH.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/>
              <a:t>Caroline Cox, </a:t>
            </a:r>
            <a:r>
              <a:rPr lang="en-US" i="1" dirty="0"/>
              <a:t>The World Atlas of Streets Fashion.</a:t>
            </a:r>
            <a:r>
              <a:rPr lang="en-US" dirty="0"/>
              <a:t> 2017. Yale University Press.</a:t>
            </a:r>
          </a:p>
          <a:p>
            <a:pPr lvl="0"/>
            <a:r>
              <a:rPr lang="en-US" dirty="0"/>
              <a:t>Lydia Edwards, </a:t>
            </a:r>
            <a:r>
              <a:rPr lang="en-US" i="1" dirty="0"/>
              <a:t>How To Read A Dress. </a:t>
            </a:r>
            <a:r>
              <a:rPr lang="en-US" dirty="0"/>
              <a:t>2017.</a:t>
            </a:r>
            <a:r>
              <a:rPr lang="en-US" i="1" dirty="0"/>
              <a:t> </a:t>
            </a:r>
            <a:r>
              <a:rPr lang="en-US" dirty="0" err="1"/>
              <a:t>Bloomsburry</a:t>
            </a:r>
            <a:r>
              <a:rPr lang="en-US" dirty="0"/>
              <a:t> Academic.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14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9530"/>
            <a:ext cx="6508377" cy="72771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RPS</a:t>
            </a:r>
            <a:endParaRPr lang="en-US" dirty="0"/>
          </a:p>
        </p:txBody>
      </p:sp>
      <p:pic>
        <p:nvPicPr>
          <p:cNvPr id="4" name="Content Placeholder 3" descr="Screen Shot 2020-03-22 at 1.48.0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64" b="-4664"/>
          <a:stretch>
            <a:fillRect/>
          </a:stretch>
        </p:blipFill>
        <p:spPr>
          <a:xfrm>
            <a:off x="457199" y="1327011"/>
            <a:ext cx="8433495" cy="5339290"/>
          </a:xfrm>
        </p:spPr>
      </p:pic>
    </p:spTree>
    <p:extLst>
      <p:ext uri="{BB962C8B-B14F-4D97-AF65-F5344CB8AC3E}">
        <p14:creationId xmlns:p14="http://schemas.microsoft.com/office/powerpoint/2010/main" val="1038102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9530"/>
            <a:ext cx="6508377" cy="72771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RPS</a:t>
            </a:r>
            <a:endParaRPr lang="en-US" dirty="0"/>
          </a:p>
        </p:txBody>
      </p:sp>
      <p:pic>
        <p:nvPicPr>
          <p:cNvPr id="5" name="Content Placeholder 4" descr="Screen Shot 2020-03-22 at 1.48.2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7" r="-367"/>
          <a:stretch>
            <a:fillRect/>
          </a:stretch>
        </p:blipFill>
        <p:spPr>
          <a:xfrm>
            <a:off x="457199" y="1127244"/>
            <a:ext cx="8431909" cy="5371053"/>
          </a:xfrm>
        </p:spPr>
      </p:pic>
    </p:spTree>
    <p:extLst>
      <p:ext uri="{BB962C8B-B14F-4D97-AF65-F5344CB8AC3E}">
        <p14:creationId xmlns:p14="http://schemas.microsoft.com/office/powerpoint/2010/main" val="2310462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8860"/>
            <a:ext cx="6508377" cy="72771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RPS</a:t>
            </a:r>
            <a:endParaRPr lang="en-US" dirty="0"/>
          </a:p>
        </p:txBody>
      </p:sp>
      <p:pic>
        <p:nvPicPr>
          <p:cNvPr id="4" name="Content Placeholder 3" descr="Screen Shot 2020-03-22 at 1.49.0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971" b="-23971"/>
          <a:stretch>
            <a:fillRect/>
          </a:stretch>
        </p:blipFill>
        <p:spPr>
          <a:xfrm>
            <a:off x="457199" y="972718"/>
            <a:ext cx="8564212" cy="5485049"/>
          </a:xfrm>
        </p:spPr>
      </p:pic>
    </p:spTree>
    <p:extLst>
      <p:ext uri="{BB962C8B-B14F-4D97-AF65-F5344CB8AC3E}">
        <p14:creationId xmlns:p14="http://schemas.microsoft.com/office/powerpoint/2010/main" val="335688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BENTUK TUGAS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319" y="2209801"/>
            <a:ext cx="6508377" cy="951534"/>
          </a:xfrm>
        </p:spPr>
        <p:txBody>
          <a:bodyPr/>
          <a:lstStyle/>
          <a:p>
            <a:r>
              <a:rPr lang="en-US" dirty="0"/>
              <a:t>Final Project</a:t>
            </a:r>
            <a:r>
              <a:rPr lang="en-US" dirty="0"/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199" y="2877136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JUDUL TUGAS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599" y="4199557"/>
            <a:ext cx="6508377" cy="1136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Tugas 4 – Final Project: Membuat salah satu rancangan fashion atau product lifestyle &amp; dipresentasikan.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083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/>
              <a:t>SUB CAPAIAN PEMBELAJARAN MATA KULIAH</a:t>
            </a:r>
            <a:r>
              <a:rPr lang="en-US" sz="3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project fashion </a:t>
            </a:r>
            <a:r>
              <a:rPr lang="en-US" dirty="0" err="1"/>
              <a:t>atau</a:t>
            </a:r>
            <a:r>
              <a:rPr lang="en-US" dirty="0"/>
              <a:t> pun </a:t>
            </a:r>
            <a:r>
              <a:rPr lang="en-US" dirty="0" err="1"/>
              <a:t>produk</a:t>
            </a:r>
            <a:r>
              <a:rPr lang="en-US" dirty="0"/>
              <a:t> lifestyle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599" y="3579655"/>
            <a:ext cx="6508377" cy="75704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/>
              <a:t>DESKRIPSI TUGAS</a:t>
            </a:r>
            <a:r>
              <a:rPr lang="en-US" sz="3000" dirty="0"/>
              <a:t>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599" y="4336701"/>
            <a:ext cx="6508377" cy="1405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18" charset="2"/>
              <a:buChar char="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fashion (apparel &amp; </a:t>
            </a:r>
            <a:r>
              <a:rPr lang="en-US" dirty="0" err="1"/>
              <a:t>aksesoris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lifestyle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direalisasikan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09317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18</TotalTime>
  <Words>409</Words>
  <Application>Microsoft Macintosh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Plaza</vt:lpstr>
      <vt:lpstr>RPS - Sosialisasi</vt:lpstr>
      <vt:lpstr>Deskripsi Mata Kuliah</vt:lpstr>
      <vt:lpstr>Materi Pembelajaran/Pokok Bahasan </vt:lpstr>
      <vt:lpstr>Pustaka </vt:lpstr>
      <vt:lpstr> RPS</vt:lpstr>
      <vt:lpstr> RPS</vt:lpstr>
      <vt:lpstr> RPS</vt:lpstr>
      <vt:lpstr>BENTUK TUGAS </vt:lpstr>
      <vt:lpstr>SUB CAPAIAN PEMBELAJARAN MATA KULIAH </vt:lpstr>
      <vt:lpstr>METODE PENGERJAAN TUGAS </vt:lpstr>
      <vt:lpstr>BENTUK DAN FORMAT LUARAN </vt:lpstr>
      <vt:lpstr>INDIKATOR, KRITERIA DAN BOBOT PENILAIAN </vt:lpstr>
    </vt:vector>
  </TitlesOfParts>
  <Company>pertani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RPS - Sosialisasi</dc:title>
  <dc:creator>Macbook Pro</dc:creator>
  <cp:lastModifiedBy>Macbook Pro</cp:lastModifiedBy>
  <cp:revision>2</cp:revision>
  <dcterms:created xsi:type="dcterms:W3CDTF">2020-03-22T06:41:59Z</dcterms:created>
  <dcterms:modified xsi:type="dcterms:W3CDTF">2020-03-22T07:00:50Z</dcterms:modified>
</cp:coreProperties>
</file>