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inegateroad.com/portfolio-obaby-illustration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side.com.au/" TargetMode="External"/><Relationship Id="rId2" Type="http://schemas.openxmlformats.org/officeDocument/2006/relationships/hyperlink" Target="http://arunsfolio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va.com/learn/portfol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KERJA PRAKTEK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PORTFOLIO MAKING - </a:t>
            </a:r>
            <a:r>
              <a:rPr lang="en-US" dirty="0" smtClean="0"/>
              <a:t>5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0159709" y="5903707"/>
            <a:ext cx="1326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Donna Angelina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8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 Showcase the design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Showcase your creativity and diversity. </a:t>
            </a:r>
            <a:endParaRPr lang="en-US" dirty="0" smtClean="0"/>
          </a:p>
          <a:p>
            <a:r>
              <a:rPr lang="en-US" dirty="0" smtClean="0"/>
              <a:t>Creative </a:t>
            </a:r>
            <a:r>
              <a:rPr lang="en-US" dirty="0"/>
              <a:t>directors will appreciate the glimpse into your creative </a:t>
            </a:r>
            <a:r>
              <a:rPr lang="en-US" dirty="0" smtClean="0"/>
              <a:t>process.</a:t>
            </a:r>
          </a:p>
          <a:p>
            <a:r>
              <a:rPr lang="en-US" dirty="0" smtClean="0"/>
              <a:t>You also can give your alternative design that you’ve made.</a:t>
            </a:r>
          </a:p>
          <a:p>
            <a:r>
              <a:rPr lang="en-US" dirty="0" smtClean="0"/>
              <a:t>Behind the scene’s look, etc.</a:t>
            </a:r>
          </a:p>
          <a:p>
            <a:r>
              <a:rPr lang="en-US" dirty="0" smtClean="0"/>
              <a:t>Example: </a:t>
            </a:r>
            <a:r>
              <a:rPr lang="id-ID" dirty="0">
                <a:hlinkClick r:id="rId2"/>
              </a:rPr>
              <a:t>https://pinegateroad.com/portfolio-obaby-illustrations</a:t>
            </a:r>
            <a:r>
              <a:rPr lang="id-ID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5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18. don’t use flash animation in your online portfolio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Parallax or other scrolling features are acceptable and are very trendy – but anything more complicated should be avoided. </a:t>
            </a:r>
            <a:endParaRPr lang="en-US" dirty="0" smtClean="0"/>
          </a:p>
          <a:p>
            <a:r>
              <a:rPr lang="en-US" dirty="0" smtClean="0"/>
              <a:t>Keep </a:t>
            </a:r>
            <a:r>
              <a:rPr lang="en-US" dirty="0"/>
              <a:t>it clean, simple and non-distracting. Let the viewer click through at their pace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a simple </a:t>
            </a:r>
            <a:r>
              <a:rPr lang="en-US" dirty="0"/>
              <a:t>pop up windows for each piece that aren’t </a:t>
            </a:r>
            <a:r>
              <a:rPr lang="en-US" dirty="0" smtClean="0"/>
              <a:t>distracting</a:t>
            </a:r>
          </a:p>
          <a:p>
            <a:r>
              <a:rPr lang="en-US" dirty="0" smtClean="0"/>
              <a:t>Example: </a:t>
            </a:r>
            <a:r>
              <a:rPr lang="id-ID" dirty="0">
                <a:hlinkClick r:id="rId2"/>
              </a:rPr>
              <a:t>http://arunsfolio.com</a:t>
            </a:r>
            <a:r>
              <a:rPr lang="id-ID" dirty="0" smtClean="0">
                <a:hlinkClick r:id="rId2"/>
              </a:rPr>
              <a:t>/</a:t>
            </a:r>
            <a:r>
              <a:rPr lang="en-US" dirty="0" smtClean="0"/>
              <a:t> , </a:t>
            </a:r>
            <a:r>
              <a:rPr lang="id-ID" dirty="0">
                <a:hlinkClick r:id="rId3"/>
              </a:rPr>
              <a:t>https://www.frontside.com.au/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37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19. Get a second opinion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You’ve looked at these pieces three dozen times. They’re becoming a blur to you. Before you finalize your portfolio, get another set of eyes on it. Get someone else’s reaction and opinion.</a:t>
            </a:r>
          </a:p>
          <a:p>
            <a:r>
              <a:rPr lang="en-US" dirty="0"/>
              <a:t>Does it flow, look professional, is easy to click through and correct?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2334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20. review, add, delete, repeat</a:t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you’re done once you’ve hit “publish” on your portfolio page? If so, go back to #8.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want to stay current, so set a schedule to review your portfolio every six months.</a:t>
            </a:r>
          </a:p>
          <a:p>
            <a:r>
              <a:rPr lang="en-US" dirty="0"/>
              <a:t>Add any new projects and delete anything that’s looking dated or tired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2856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publish!!</a:t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already have a website, then adding a Portfolio section is an obvious choice. Many Squarespace and WordPress themes are made purposely for portfolios. You can title it Portfolio or some people go with Work.</a:t>
            </a:r>
          </a:p>
          <a:p>
            <a:r>
              <a:rPr lang="en-US" dirty="0"/>
              <a:t>Instagram is also a useful platform to share your work. Start a second account so your selfies don’t show up in between ad campaigns.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40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this…</a:t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“A portfolio is the backbone of a creative as it shows what you’re capable of,” says graphic and interactive designer Jacob Cass of Just Creative. It’s a showcase of your blood, sweat, talents and triumphs. It’s your brand, be proud of it. Now go show it off!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426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https://www.canva.com/learn/portfolio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775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</TotalTime>
  <Words>380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KERJA PRAKTEK</vt:lpstr>
      <vt:lpstr>17. Showcase the design process</vt:lpstr>
      <vt:lpstr>18. don’t use flash animation in your online portfolio </vt:lpstr>
      <vt:lpstr>19. Get a second opinion</vt:lpstr>
      <vt:lpstr>20. review, add, delete, repeat </vt:lpstr>
      <vt:lpstr>Ready to publish!! </vt:lpstr>
      <vt:lpstr>Remember this… </vt:lpstr>
      <vt:lpstr>Source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KERJA PRAKTEK</dc:title>
  <dc:creator>User</dc:creator>
  <cp:lastModifiedBy>User</cp:lastModifiedBy>
  <cp:revision>2</cp:revision>
  <dcterms:created xsi:type="dcterms:W3CDTF">2020-06-23T08:11:43Z</dcterms:created>
  <dcterms:modified xsi:type="dcterms:W3CDTF">2020-06-23T08:25:35Z</dcterms:modified>
</cp:coreProperties>
</file>