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562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772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053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71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790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241529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12739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12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9180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356773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067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61A05A9D-AFC0-4B8C-9406-1D1E8371F593}" type="datetimeFigureOut">
              <a:rPr lang="id-ID" smtClean="0"/>
              <a:t>11/01/2019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103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6000" dirty="0" smtClean="0"/>
              <a:t>Sebelum Kerja Profesi</a:t>
            </a:r>
            <a:endParaRPr lang="id-ID" sz="6000" dirty="0"/>
          </a:p>
        </p:txBody>
      </p:sp>
    </p:spTree>
    <p:extLst>
      <p:ext uri="{BB962C8B-B14F-4D97-AF65-F5344CB8AC3E}">
        <p14:creationId xmlns:p14="http://schemas.microsoft.com/office/powerpoint/2010/main" val="19092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Sebelum Ke</a:t>
            </a:r>
            <a:r>
              <a:rPr lang="en-US" dirty="0" smtClean="0"/>
              <a:t>r</a:t>
            </a:r>
            <a:r>
              <a:rPr lang="id-ID" dirty="0" smtClean="0"/>
              <a:t>ja Profesi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Mencaritahu tentang perusahaan apa saja yang menerima mahasiswa magang 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Mempersiapkan CV/membuat CV 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Mempersiapkan diri sebelum KP</a:t>
            </a:r>
            <a:endParaRPr lang="id-ID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71427" y="292494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79889" y="429309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Selama Kerja Profesi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i="1" dirty="0" smtClean="0"/>
              <a:t>Dresscode : </a:t>
            </a:r>
            <a:r>
              <a:rPr lang="id-ID" dirty="0" smtClean="0"/>
              <a:t>pakaian rapi formal</a:t>
            </a:r>
          </a:p>
          <a:p>
            <a:r>
              <a:rPr lang="id-ID" dirty="0" smtClean="0"/>
              <a:t>Kemampuan adaptasi dengan orang yang lebih dewasa berdasarkan usia maupun berdasarkan jabatan, sopan santun, gaya bicara, sikap bicara,</a:t>
            </a:r>
          </a:p>
          <a:p>
            <a:r>
              <a:rPr lang="id-ID" dirty="0" smtClean="0"/>
              <a:t>Mengerjakan pekerjaan dilihat dari bobotnya dan menentukan hal apa yang dijadikan prioritas.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8007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Menjalin komunikasi yang baik dengan orang kantor namun harus tetap menjaga profesionalitas.</a:t>
            </a:r>
          </a:p>
          <a:p>
            <a:r>
              <a:rPr lang="id-ID" dirty="0" smtClean="0"/>
              <a:t>Mengerti dan memahami hal teknis seperti; Ms. Excel, Ms. Word, program IT yang digunakan oleh perusahaan, beberapa format penulisan perusahaan.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373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Setelah Kerja Profesi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Pembelajaran selama KP berlangsung : penambahan ilmu mengenai program khusus yang digunakan perusahaan,</a:t>
            </a:r>
          </a:p>
          <a:p>
            <a:r>
              <a:rPr lang="id-ID" dirty="0" smtClean="0"/>
              <a:t> cara beradaptasi dengan orang dari berbagai posisi di kantor, </a:t>
            </a:r>
          </a:p>
          <a:p>
            <a:r>
              <a:rPr lang="id-ID" dirty="0" smtClean="0"/>
              <a:t>kemampuan ketelitian dan disiplin dalam mengerjakan suatu tugas semakin terasah.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70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Laporan KP harus dikerjakan secara bertahap, kalau bisa dikerjakan setiap hari </a:t>
            </a:r>
            <a:r>
              <a:rPr lang="id-ID" dirty="0" smtClean="0">
                <a:sym typeface="Wingdings" pitchFamily="2" charset="2"/>
              </a:rPr>
              <a:t> menulis kendala yang dihadapinya dalam sehari, dengan tujuan supaya tidak lupa kegiatan dan pembelajaran yang didapat dari setiap tugas yang dikerjakan. </a:t>
            </a:r>
          </a:p>
          <a:p>
            <a:r>
              <a:rPr lang="id-ID" dirty="0" smtClean="0">
                <a:sym typeface="Wingdings" pitchFamily="2" charset="2"/>
              </a:rPr>
              <a:t>Nyicil membuat laporan KP supaya pada hari ‘H’ laporan harus siap tinggal diperbaiki saja, tidak perlu membuat ulang semua.</a:t>
            </a:r>
          </a:p>
          <a:p>
            <a:r>
              <a:rPr lang="id-ID" dirty="0" smtClean="0">
                <a:sym typeface="Wingdings" pitchFamily="2" charset="2"/>
              </a:rPr>
              <a:t>Buat laporan KP sesuai dengan ketentuan dari buku KP.</a:t>
            </a:r>
          </a:p>
        </p:txBody>
      </p:sp>
    </p:spTree>
    <p:extLst>
      <p:ext uri="{BB962C8B-B14F-4D97-AF65-F5344CB8AC3E}">
        <p14:creationId xmlns:p14="http://schemas.microsoft.com/office/powerpoint/2010/main" val="210931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Mempersiapkan Sidang Kerja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Melengkapi seluruh data laporan yang diperlukan.</a:t>
            </a:r>
          </a:p>
          <a:p>
            <a:r>
              <a:rPr lang="id-ID" dirty="0" smtClean="0"/>
              <a:t>Mengingat secara detail pekerjaan yang telah dilakukan ketika KP.</a:t>
            </a:r>
          </a:p>
          <a:p>
            <a:r>
              <a:rPr lang="id-ID" dirty="0" smtClean="0"/>
              <a:t>Mempunyai laporan pegangan pribadi ketika sidang berlangsung, bukan hanya dosen saja.</a:t>
            </a:r>
          </a:p>
          <a:p>
            <a:r>
              <a:rPr lang="id-ID" dirty="0" smtClean="0"/>
              <a:t>Mempersiapkan mental untuk bertemu seluruh dosen.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7621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Merevisi Laporan 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Merevisi seluruh saran dari penguji dan pembimbing setelah selesai sidang. Berhubungan dengan 3 dosen : 2 penguji 1 pembimbing</a:t>
            </a:r>
          </a:p>
          <a:p>
            <a:r>
              <a:rPr lang="id-ID" dirty="0" smtClean="0"/>
              <a:t>Dapat mengelaborasi laporan sesuai dengan saran 2 penguji dan disetujui oleh ke-2 penguji.</a:t>
            </a:r>
          </a:p>
          <a:p>
            <a:r>
              <a:rPr lang="id-ID" dirty="0" smtClean="0"/>
              <a:t>Kalau bisa, sehabis sidang langsung melakukan revisi laporan supaya tidak lupa dan tidak keteteran kalau mendekati </a:t>
            </a:r>
            <a:r>
              <a:rPr lang="id-ID" i="1" dirty="0" smtClean="0"/>
              <a:t>deadline</a:t>
            </a:r>
            <a:r>
              <a:rPr lang="id-ID" dirty="0" smtClean="0"/>
              <a:t> pengumpulan laporan fnal KP.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849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" y="585216"/>
            <a:ext cx="9007262" cy="6048672"/>
          </a:xfrm>
        </p:spPr>
      </p:pic>
    </p:spTree>
    <p:extLst>
      <p:ext uri="{BB962C8B-B14F-4D97-AF65-F5344CB8AC3E}">
        <p14:creationId xmlns:p14="http://schemas.microsoft.com/office/powerpoint/2010/main" val="19987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143</TotalTime>
  <Words>315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Franklin Gothic Book</vt:lpstr>
      <vt:lpstr>Wingdings</vt:lpstr>
      <vt:lpstr>Crop</vt:lpstr>
      <vt:lpstr>PowerPoint Presentation</vt:lpstr>
      <vt:lpstr>Sebelum Kerja Profesi</vt:lpstr>
      <vt:lpstr>Selama Kerja Profesi</vt:lpstr>
      <vt:lpstr>PowerPoint Presentation</vt:lpstr>
      <vt:lpstr>Setelah Kerja Profesi </vt:lpstr>
      <vt:lpstr>PowerPoint Presentation</vt:lpstr>
      <vt:lpstr>Mempersiapkan Sidang Kerja</vt:lpstr>
      <vt:lpstr>Merevisi Laporan KP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Niluh Putu Stephanie</dc:creator>
  <cp:lastModifiedBy>User</cp:lastModifiedBy>
  <cp:revision>15</cp:revision>
  <dcterms:created xsi:type="dcterms:W3CDTF">2016-11-24T17:59:28Z</dcterms:created>
  <dcterms:modified xsi:type="dcterms:W3CDTF">2019-01-11T05:50:35Z</dcterms:modified>
</cp:coreProperties>
</file>