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6" r:id="rId3"/>
    <p:sldId id="307" r:id="rId4"/>
    <p:sldId id="259" r:id="rId5"/>
    <p:sldId id="284" r:id="rId6"/>
    <p:sldId id="277" r:id="rId7"/>
    <p:sldId id="278" r:id="rId8"/>
    <p:sldId id="280" r:id="rId9"/>
    <p:sldId id="285" r:id="rId10"/>
    <p:sldId id="283" r:id="rId11"/>
    <p:sldId id="286" r:id="rId12"/>
    <p:sldId id="258" r:id="rId13"/>
    <p:sldId id="260" r:id="rId14"/>
    <p:sldId id="287" r:id="rId15"/>
    <p:sldId id="261" r:id="rId16"/>
    <p:sldId id="262" r:id="rId17"/>
    <p:sldId id="273" r:id="rId18"/>
    <p:sldId id="274" r:id="rId19"/>
    <p:sldId id="275" r:id="rId20"/>
    <p:sldId id="276" r:id="rId21"/>
    <p:sldId id="288" r:id="rId22"/>
    <p:sldId id="289" r:id="rId23"/>
    <p:sldId id="290" r:id="rId24"/>
    <p:sldId id="291" r:id="rId25"/>
    <p:sldId id="305" r:id="rId26"/>
    <p:sldId id="302" r:id="rId27"/>
    <p:sldId id="303" r:id="rId28"/>
    <p:sldId id="264" r:id="rId29"/>
    <p:sldId id="292" r:id="rId30"/>
    <p:sldId id="293" r:id="rId31"/>
    <p:sldId id="295" r:id="rId32"/>
    <p:sldId id="265" r:id="rId33"/>
    <p:sldId id="296" r:id="rId34"/>
    <p:sldId id="266" r:id="rId35"/>
    <p:sldId id="294" r:id="rId36"/>
    <p:sldId id="297" r:id="rId37"/>
    <p:sldId id="300" r:id="rId38"/>
    <p:sldId id="304" r:id="rId39"/>
    <p:sldId id="301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7D3149F-A4F1-40E5-B622-E3C9E4BA5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76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599A62-846F-4095-8445-62AB58F53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45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A571E-C3FE-4FB6-98AC-553067609BF2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0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61303-377A-463A-9BB4-8DE6EA4973D1}" type="slidenum">
              <a:rPr lang="en-US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4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93085-6554-43B0-AD70-760219810C53}" type="slidenum">
              <a:rPr lang="en-US"/>
              <a:pPr/>
              <a:t>12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9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21C76-9918-4395-81AA-C9B2C709D33D}" type="slidenum">
              <a:rPr lang="en-US"/>
              <a:pPr/>
              <a:t>13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62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33D7B-6BEE-4753-BA1F-A381A0E86DA3}" type="slidenum">
              <a:rPr lang="en-US"/>
              <a:pPr/>
              <a:t>15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D131-2205-43CB-9B26-574540A3FE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8882-BB5D-4B5C-A84F-BD7391997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DE7C-D365-4BC5-9F32-2730380D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E3D475-F4A1-444A-8468-DDE32414D6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33EB53-B4E5-4165-B77D-83C913EE8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31DFDB-5193-4533-B405-713B79DC4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97F0-6493-4261-A6BB-AA85C51D4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C97F-69BA-40E9-BCAA-76206BAEC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8BDD-B3E6-43F6-976F-688DE9334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85EE-A0A2-4C89-8544-90A4ACDC0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7629-A983-442C-9425-AF8476C8D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A839-8C05-4296-A29E-8FFF2C6BA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D427-0375-4206-A9D0-D008FE3217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8B30D0-911C-4662-B4BB-2D3BCA289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5DBBE12-BCA0-4F71-881E-7F8260309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Microsoft_Excel_97-2003_Worksheet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pictures\albatross\1127154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5429264"/>
            <a:ext cx="5815026" cy="8589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TEKNIK PRESENTASI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PERSIAPAN: MERANCANG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D:\pics\tehnik presentasi\image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00034" y="5786454"/>
            <a:ext cx="510428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/>
              <a:t>Grafis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id-ID" sz="3200" dirty="0" smtClean="0"/>
              <a:t>penguatan </a:t>
            </a:r>
            <a:r>
              <a:rPr lang="en-US" sz="3200" dirty="0" smtClean="0"/>
              <a:t>ide. 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indmapguidli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6395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04347"/>
            <a:ext cx="2880320" cy="92755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MIND </a:t>
            </a:r>
            <a:r>
              <a:rPr lang="en-US" sz="3200" dirty="0"/>
              <a:t>MAPPING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TEHNIK HIRARKI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71612"/>
            <a:ext cx="7704137" cy="50006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err="1"/>
              <a:t>Kemacetan</a:t>
            </a:r>
            <a:r>
              <a:rPr lang="en-US" sz="1800" b="1" dirty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1. Mobil yang </a:t>
            </a:r>
            <a:r>
              <a:rPr lang="en-US" sz="1800" dirty="0" err="1"/>
              <a:t>semakin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</a:p>
          <a:p>
            <a:pPr lvl="1">
              <a:lnSpc>
                <a:spcPct val="80000"/>
              </a:lnSpc>
            </a:pPr>
            <a:r>
              <a:rPr lang="nb-NO" sz="1800" dirty="0"/>
              <a:t>Perusahaan mobil terus memproduksi mobil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nb-NO" sz="1800" dirty="0"/>
              <a:t>Mobil sebagai simbol status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sz="1800" dirty="0"/>
              <a:t>2. Ruas jalan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sv-SE" sz="1800" dirty="0"/>
              <a:t>Ruas jalan tidak bertambah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sv-SE" sz="1800" dirty="0"/>
              <a:t>Harga pembebasan tanah semakin mahal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sv-SE" sz="1800" dirty="0"/>
              <a:t>Anggaran pemerintah daerah tidak cukup untuk buat jalan baru 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sz="1800" dirty="0"/>
              <a:t>3. polisi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sv-SE" sz="1800" dirty="0"/>
              <a:t>Jumlah personil polisi tidak memadai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sv-SE" sz="1800" dirty="0"/>
              <a:t>Mental polisi belum menjadi pelayan rakyat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sz="1800" dirty="0"/>
              <a:t>4. Angkotan umum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sv-SE" sz="1800" dirty="0"/>
              <a:t>Belum memberikan kenyamanan bagi pengguna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sv-SE" sz="1800" dirty="0"/>
              <a:t>Jumlah armada kurang sehingga tidak dapat memenuhi permintaan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sz="1800" dirty="0"/>
              <a:t>5. Pengguna jalan yang tidak disiplin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fr-FR" sz="1800" dirty="0"/>
              <a:t>Mental « </a:t>
            </a:r>
            <a:r>
              <a:rPr lang="fr-FR" sz="1800" dirty="0" err="1"/>
              <a:t>semau</a:t>
            </a:r>
            <a:r>
              <a:rPr lang="fr-FR" sz="1800" dirty="0"/>
              <a:t> gue  »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fr-FR" sz="1800" dirty="0" err="1"/>
              <a:t>Pembuatan</a:t>
            </a:r>
            <a:r>
              <a:rPr lang="fr-FR" sz="1800" dirty="0"/>
              <a:t> SIM yang </a:t>
            </a:r>
            <a:r>
              <a:rPr lang="fr-FR" sz="1800" dirty="0" err="1"/>
              <a:t>sangat</a:t>
            </a:r>
            <a:r>
              <a:rPr lang="fr-FR" sz="1800" dirty="0"/>
              <a:t> </a:t>
            </a:r>
            <a:r>
              <a:rPr lang="fr-FR" sz="1800" dirty="0" err="1"/>
              <a:t>mudah</a:t>
            </a:r>
            <a:r>
              <a:rPr lang="fr-FR" sz="1800" dirty="0"/>
              <a:t> 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Dua</a:t>
            </a:r>
            <a:r>
              <a:rPr lang="en-US" sz="4000" dirty="0" smtClean="0"/>
              <a:t> Kali </a:t>
            </a:r>
            <a:r>
              <a:rPr lang="en-US" sz="4000" dirty="0" err="1" smtClean="0"/>
              <a:t>Kesempatan</a:t>
            </a:r>
            <a:r>
              <a:rPr lang="en-US" sz="4000" dirty="0" smtClean="0"/>
              <a:t>: </a:t>
            </a:r>
            <a:r>
              <a:rPr lang="en-US" sz="4000" dirty="0" err="1" smtClean="0"/>
              <a:t>Mempersiapkan</a:t>
            </a:r>
            <a:r>
              <a:rPr lang="en-US" sz="4000" dirty="0" smtClean="0"/>
              <a:t> Dan </a:t>
            </a:r>
            <a:r>
              <a:rPr lang="en-US" sz="4000" dirty="0" err="1" smtClean="0"/>
              <a:t>Mempresentasikan</a:t>
            </a:r>
            <a:r>
              <a:rPr lang="en-US" sz="4000" dirty="0" smtClean="0"/>
              <a:t>. 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PRESENTASI MULTIMEDIA</a:t>
            </a:r>
          </a:p>
        </p:txBody>
      </p:sp>
      <p:graphicFrame>
        <p:nvGraphicFramePr>
          <p:cNvPr id="11276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428596" y="1643050"/>
          <a:ext cx="8259387" cy="421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Chart" r:id="rId4" imgW="3695760" imgH="1886040" progId="Excel.Sheet.8">
                  <p:embed/>
                </p:oleObj>
              </mc:Choice>
              <mc:Fallback>
                <p:oleObj name="Chart" r:id="rId4" imgW="3695760" imgH="1886040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643050"/>
                        <a:ext cx="8259387" cy="4214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LOGO</a:t>
            </a:r>
          </a:p>
        </p:txBody>
      </p:sp>
      <p:pic>
        <p:nvPicPr>
          <p:cNvPr id="22532" name="Picture 4" descr="starbuc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349500"/>
            <a:ext cx="1677988" cy="1727200"/>
          </a:xfrm>
          <a:prstGeom prst="rect">
            <a:avLst/>
          </a:prstGeom>
          <a:noFill/>
        </p:spPr>
      </p:pic>
      <p:pic>
        <p:nvPicPr>
          <p:cNvPr id="22533" name="Picture 5" descr="mr sm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221163"/>
            <a:ext cx="2233612" cy="1684337"/>
          </a:xfrm>
          <a:prstGeom prst="rect">
            <a:avLst/>
          </a:prstGeom>
          <a:noFill/>
        </p:spPr>
      </p:pic>
      <p:pic>
        <p:nvPicPr>
          <p:cNvPr id="22534" name="Picture 6" descr="nik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292600"/>
            <a:ext cx="1931988" cy="1455738"/>
          </a:xfrm>
          <a:prstGeom prst="rect">
            <a:avLst/>
          </a:prstGeom>
          <a:noFill/>
        </p:spPr>
      </p:pic>
      <p:pic>
        <p:nvPicPr>
          <p:cNvPr id="22535" name="Picture 7" descr="no smok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2060575"/>
            <a:ext cx="1943100" cy="19177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FOTO </a:t>
            </a:r>
          </a:p>
        </p:txBody>
      </p:sp>
      <p:pic>
        <p:nvPicPr>
          <p:cNvPr id="33796" name="Picture 4" descr="moti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459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FOTO</a:t>
            </a:r>
          </a:p>
        </p:txBody>
      </p:sp>
      <p:pic>
        <p:nvPicPr>
          <p:cNvPr id="34820" name="Picture 4" descr="pulitz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01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FOTO</a:t>
            </a:r>
          </a:p>
        </p:txBody>
      </p:sp>
      <p:pic>
        <p:nvPicPr>
          <p:cNvPr id="35844" name="Picture 4" descr="pulitz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22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PRESENTASI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Masalah presentasi</a:t>
            </a:r>
          </a:p>
          <a:p>
            <a:r>
              <a:rPr lang="id-ID" dirty="0" smtClean="0"/>
              <a:t>Persiapan presentasi</a:t>
            </a:r>
          </a:p>
          <a:p>
            <a:r>
              <a:rPr lang="id-ID" dirty="0" smtClean="0"/>
              <a:t>Grafis sebagai ide</a:t>
            </a:r>
          </a:p>
          <a:p>
            <a:r>
              <a:rPr lang="id-ID" dirty="0" smtClean="0"/>
              <a:t>Manajemen teks</a:t>
            </a:r>
          </a:p>
          <a:p>
            <a:r>
              <a:rPr lang="id-ID" dirty="0" smtClean="0"/>
              <a:t>Visualisasi data</a:t>
            </a:r>
          </a:p>
          <a:p>
            <a:r>
              <a:rPr lang="id-ID" dirty="0" smtClean="0"/>
              <a:t>Awal dan akhir presentasi</a:t>
            </a:r>
          </a:p>
          <a:p>
            <a:r>
              <a:rPr lang="id-ID" dirty="0" smtClean="0"/>
              <a:t>Menangani pertanyaan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946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FOTO</a:t>
            </a:r>
          </a:p>
        </p:txBody>
      </p:sp>
      <p:pic>
        <p:nvPicPr>
          <p:cNvPr id="36868" name="Picture 4" descr="Lo 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401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MANAJEMEN TEKS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descriptiveac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92485" cy="6858000"/>
          </a:xfrm>
        </p:spPr>
      </p:pic>
      <p:sp>
        <p:nvSpPr>
          <p:cNvPr id="8" name="TextBox 7"/>
          <p:cNvSpPr txBox="1"/>
          <p:nvPr/>
        </p:nvSpPr>
        <p:spPr>
          <a:xfrm>
            <a:off x="2978691" y="5857892"/>
            <a:ext cx="578235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3200" dirty="0" err="1" smtClean="0"/>
              <a:t>Jangan</a:t>
            </a:r>
            <a:r>
              <a:rPr lang="en-US" sz="3200" dirty="0" smtClean="0"/>
              <a:t> </a:t>
            </a:r>
            <a:r>
              <a:rPr lang="en-US" sz="3200" dirty="0" err="1" smtClean="0"/>
              <a:t>membaca</a:t>
            </a:r>
            <a:r>
              <a:rPr lang="en-US" sz="3200" dirty="0" smtClean="0"/>
              <a:t> </a:t>
            </a:r>
            <a:r>
              <a:rPr lang="en-US" sz="3200" dirty="0" err="1" smtClean="0"/>
              <a:t>teks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layar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owerPoint complex tex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err="1" smtClean="0"/>
              <a:t>Satu</a:t>
            </a:r>
            <a:r>
              <a:rPr lang="en-US" dirty="0" smtClean="0"/>
              <a:t> slide: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http://cache.gawkerassets.com/assets/images/17/2010/08/500x_idea_bulb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VISUALISASI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6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2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AWAL DAN AKHIR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AWAL DAN AKHIR</a:t>
            </a:r>
          </a:p>
        </p:txBody>
      </p:sp>
      <p:pic>
        <p:nvPicPr>
          <p:cNvPr id="4" name="Content Placeholder 3" descr="WWE-Big-Show-Entra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3116"/>
          </a:xfrm>
        </p:spPr>
      </p:pic>
      <p:sp>
        <p:nvSpPr>
          <p:cNvPr id="5" name="TextBox 4"/>
          <p:cNvSpPr txBox="1"/>
          <p:nvPr/>
        </p:nvSpPr>
        <p:spPr>
          <a:xfrm>
            <a:off x="428596" y="6072206"/>
            <a:ext cx="860203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Awal</a:t>
            </a:r>
            <a:r>
              <a:rPr lang="en-US" sz="3200" dirty="0" smtClean="0"/>
              <a:t> </a:t>
            </a:r>
            <a:r>
              <a:rPr lang="en-US" sz="3200" dirty="0" err="1" smtClean="0"/>
              <a:t>presentasi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memukau</a:t>
            </a:r>
            <a:r>
              <a:rPr lang="en-US" sz="3200" dirty="0" smtClean="0"/>
              <a:t>. 2 </a:t>
            </a:r>
            <a:r>
              <a:rPr lang="en-US" sz="3200" dirty="0" err="1" smtClean="0"/>
              <a:t>menit</a:t>
            </a:r>
            <a:r>
              <a:rPr lang="en-US" sz="3200" dirty="0" smtClean="0"/>
              <a:t>; 90 </a:t>
            </a:r>
            <a:r>
              <a:rPr lang="en-US" sz="3200" dirty="0" err="1" smtClean="0"/>
              <a:t>detik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presentasi kelompok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Penjelasan masalah sekitar </a:t>
            </a:r>
          </a:p>
          <a:p>
            <a:r>
              <a:rPr lang="id-ID" dirty="0" smtClean="0"/>
              <a:t>Brainstorming (5W 1H)</a:t>
            </a:r>
          </a:p>
          <a:p>
            <a:r>
              <a:rPr lang="id-ID" dirty="0" smtClean="0"/>
              <a:t>Mindmaping</a:t>
            </a:r>
          </a:p>
          <a:p>
            <a:r>
              <a:rPr lang="id-ID" dirty="0" smtClean="0"/>
              <a:t>Sketsa desain eksplorasi berikut penjelasan</a:t>
            </a:r>
          </a:p>
          <a:p>
            <a:r>
              <a:rPr lang="id-ID" dirty="0" smtClean="0"/>
              <a:t>Sketsa desain konsep dan analisa</a:t>
            </a:r>
          </a:p>
          <a:p>
            <a:r>
              <a:rPr lang="id-ID" dirty="0" smtClean="0"/>
              <a:t>Penjelasan dan analisa desain</a:t>
            </a:r>
          </a:p>
          <a:p>
            <a:r>
              <a:rPr lang="id-ID" dirty="0" smtClean="0"/>
              <a:t>Gambar 3D Desain dan simulasi kegunaan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437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AWAL DAN AKHIR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IBM: 2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.</a:t>
            </a:r>
          </a:p>
          <a:p>
            <a:r>
              <a:rPr lang="en-US" dirty="0"/>
              <a:t>Harvard: 90 </a:t>
            </a:r>
            <a:r>
              <a:rPr lang="en-US" dirty="0" err="1"/>
              <a:t>detik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. </a:t>
            </a:r>
          </a:p>
          <a:p>
            <a:r>
              <a:rPr lang="en-US" dirty="0"/>
              <a:t>Northwestern UOC: 9 </a:t>
            </a:r>
            <a:r>
              <a:rPr lang="en-US" dirty="0" err="1"/>
              <a:t>detik</a:t>
            </a:r>
            <a:r>
              <a:rPr lang="en-US" dirty="0"/>
              <a:t> </a:t>
            </a:r>
            <a:r>
              <a:rPr lang="en-US" dirty="0" err="1"/>
              <a:t>pertama</a:t>
            </a:r>
            <a:endParaRPr lang="en-US" dirty="0"/>
          </a:p>
          <a:p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pd </a:t>
            </a:r>
            <a:r>
              <a:rPr lang="en-US" dirty="0" err="1"/>
              <a:t>awal-awal</a:t>
            </a:r>
            <a:endParaRPr lang="en-US" dirty="0"/>
          </a:p>
          <a:p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sari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disampaikan</a:t>
            </a:r>
            <a:endParaRPr lang="en-US" dirty="0"/>
          </a:p>
          <a:p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matang</a:t>
            </a:r>
            <a:endParaRPr lang="en-US" dirty="0"/>
          </a:p>
          <a:p>
            <a:r>
              <a:rPr lang="en-US" dirty="0" err="1"/>
              <a:t>Penutup</a:t>
            </a:r>
            <a:r>
              <a:rPr lang="en-US" dirty="0"/>
              <a:t>: </a:t>
            </a:r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kontroversial</a:t>
            </a:r>
            <a:endParaRPr lang="en-US" dirty="0"/>
          </a:p>
        </p:txBody>
      </p:sp>
      <p:pic>
        <p:nvPicPr>
          <p:cNvPr id="78850" name="Picture 2" descr="D:\pics\tehnik presentasi\Think Twice_Table of Contents(HP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PRESENTASI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:\pics\tehnik presentasi\lin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2112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6000768"/>
            <a:ext cx="5829312" cy="58223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Org </a:t>
            </a:r>
            <a:r>
              <a:rPr lang="en-US" sz="2800" dirty="0" err="1"/>
              <a:t>cenderung</a:t>
            </a:r>
            <a:r>
              <a:rPr lang="en-US" sz="2800" dirty="0"/>
              <a:t> </a:t>
            </a:r>
            <a:r>
              <a:rPr lang="en-US" sz="2800" dirty="0" err="1"/>
              <a:t>ingat</a:t>
            </a:r>
            <a:r>
              <a:rPr lang="en-US" sz="2800" dirty="0"/>
              <a:t> </a:t>
            </a:r>
            <a:r>
              <a:rPr lang="en-US" sz="2800" dirty="0" err="1"/>
              <a:t>awal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 descr="D:\pics\tehnik presentasi\images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5500702"/>
            <a:ext cx="8429684" cy="978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err="1" smtClean="0"/>
              <a:t>Hanya</a:t>
            </a:r>
            <a:r>
              <a:rPr lang="en-US" sz="3200" dirty="0" smtClean="0"/>
              <a:t> </a:t>
            </a:r>
            <a:r>
              <a:rPr lang="en-US" sz="3200" dirty="0" err="1" smtClean="0"/>
              <a:t>ingat</a:t>
            </a:r>
            <a:r>
              <a:rPr lang="en-US" sz="3200" dirty="0" smtClean="0"/>
              <a:t> 3% </a:t>
            </a:r>
            <a:r>
              <a:rPr lang="en-US" sz="3200" dirty="0" err="1" smtClean="0"/>
              <a:t>dari</a:t>
            </a:r>
            <a:r>
              <a:rPr lang="en-US" sz="3200" dirty="0" smtClean="0"/>
              <a:t> 45 </a:t>
            </a:r>
            <a:r>
              <a:rPr lang="en-US" sz="3200" dirty="0" err="1" smtClean="0"/>
              <a:t>menit</a:t>
            </a:r>
            <a:r>
              <a:rPr lang="en-US" sz="3200" dirty="0" smtClean="0"/>
              <a:t> </a:t>
            </a:r>
            <a:r>
              <a:rPr lang="en-US" sz="3200" dirty="0" err="1" smtClean="0"/>
              <a:t>materi</a:t>
            </a:r>
            <a:r>
              <a:rPr lang="en-US" sz="3200" dirty="0" smtClean="0"/>
              <a:t>. </a:t>
            </a:r>
          </a:p>
          <a:p>
            <a:pPr algn="ctr">
              <a:lnSpc>
                <a:spcPct val="90000"/>
              </a:lnSpc>
            </a:pPr>
            <a:r>
              <a:rPr lang="en-US" sz="3200" dirty="0" smtClean="0"/>
              <a:t>7’ </a:t>
            </a:r>
            <a:r>
              <a:rPr lang="en-US" sz="3200" dirty="0" err="1" smtClean="0"/>
              <a:t>pertama</a:t>
            </a:r>
            <a:r>
              <a:rPr lang="en-US" sz="3200" dirty="0" smtClean="0"/>
              <a:t>: </a:t>
            </a:r>
            <a:r>
              <a:rPr lang="en-US" sz="3200" dirty="0" err="1" smtClean="0"/>
              <a:t>antusias</a:t>
            </a:r>
            <a:r>
              <a:rPr lang="en-US" sz="3200" dirty="0" smtClean="0"/>
              <a:t>. 25’: </a:t>
            </a:r>
            <a:r>
              <a:rPr lang="en-US" sz="3200" dirty="0" err="1" smtClean="0"/>
              <a:t>gelisah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MENANGANI PERTANYAAN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D:\pics\tehnik presentasi\Communication_Skills_Train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5786" y="6072206"/>
            <a:ext cx="753546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/>
              <a:t>elegan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menghadapi</a:t>
            </a:r>
            <a:r>
              <a:rPr lang="en-US" sz="2800" dirty="0" smtClean="0"/>
              <a:t> </a:t>
            </a:r>
            <a:r>
              <a:rPr lang="en-US" sz="2800" dirty="0" err="1" smtClean="0"/>
              <a:t>keluhan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over acting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D:\pics\tehnik presentasi\Complainingpenguins_249x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284" cy="68580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5715016"/>
            <a:ext cx="8229600" cy="79655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;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 smtClean="0"/>
              <a:t>sempurna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D:\pics\tehnik presentasi\preparation_mousetrap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ADHI GURMILANG. 17052012.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MASALAH PRESENTASI 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D:\pics\tehnik presentasi\bo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6072206"/>
            <a:ext cx="485778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Presentasi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membosankan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philip01pd2012.wikispaces.com/file/view/istockphoto_7938700-five-senses-icons.jpeg/214347722/istockphoto_7938700-five-senses-icon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08" y="5929330"/>
            <a:ext cx="4972056" cy="653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err="1" smtClean="0"/>
              <a:t>Menggunakan</a:t>
            </a:r>
            <a:r>
              <a:rPr lang="en-US" dirty="0" smtClean="0"/>
              <a:t> multimedia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pics\tehnik presentasi\How-to-Speak-Well-in-the-Presentation-of-Sa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3771" cy="6858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5143512"/>
            <a:ext cx="5972188" cy="129661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: 80%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D:\pics\tehnik presentasi\Results_Fotolia_20808948_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374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4414" y="5357826"/>
            <a:ext cx="6615130" cy="7965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Result oriented.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:\pics\tehnik presentasi\br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77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5715016"/>
            <a:ext cx="5543560" cy="72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467</TotalTime>
  <Words>313</Words>
  <Application>Microsoft Office PowerPoint</Application>
  <PresentationFormat>On-screen Show (4:3)</PresentationFormat>
  <Paragraphs>82</Paragraphs>
  <Slides>39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Corbel</vt:lpstr>
      <vt:lpstr>Wingdings</vt:lpstr>
      <vt:lpstr>Wingdings 2</vt:lpstr>
      <vt:lpstr>Wingdings 3</vt:lpstr>
      <vt:lpstr>Module</vt:lpstr>
      <vt:lpstr>Chart</vt:lpstr>
      <vt:lpstr>TEKNIK PRESENTASI</vt:lpstr>
      <vt:lpstr>PRESENTASI</vt:lpstr>
      <vt:lpstr>Materi presentasi kelompok</vt:lpstr>
      <vt:lpstr>MASALAH PRESENTASI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PERSIAPAN: MERANCANG</vt:lpstr>
      <vt:lpstr>PowerPoint Presentation</vt:lpstr>
      <vt:lpstr>MIND MAPPING</vt:lpstr>
      <vt:lpstr>TEHNIK HIRARKI </vt:lpstr>
      <vt:lpstr>Dua Kali Kesempatan: Mempersiapkan Dan Mempresentasikan.  </vt:lpstr>
      <vt:lpstr>PRESENTASI MULTIMEDIA</vt:lpstr>
      <vt:lpstr>LOGO</vt:lpstr>
      <vt:lpstr>FOTO </vt:lpstr>
      <vt:lpstr>FOTO</vt:lpstr>
      <vt:lpstr>FOTO</vt:lpstr>
      <vt:lpstr>FOTO</vt:lpstr>
      <vt:lpstr>MANAJEMEN TEKS</vt:lpstr>
      <vt:lpstr>PowerPoint Presentation</vt:lpstr>
      <vt:lpstr>PowerPoint Presentation</vt:lpstr>
      <vt:lpstr>PowerPoint Presentation</vt:lpstr>
      <vt:lpstr>VISUALISASI DATA</vt:lpstr>
      <vt:lpstr>S</vt:lpstr>
      <vt:lpstr>PowerPoint Presentation</vt:lpstr>
      <vt:lpstr>AWAL DAN AKHIR</vt:lpstr>
      <vt:lpstr>AWAL DAN AKHIR</vt:lpstr>
      <vt:lpstr>AWAL DAN AKHIR</vt:lpstr>
      <vt:lpstr>PRESENTASI</vt:lpstr>
      <vt:lpstr>PowerPoint Presentation</vt:lpstr>
      <vt:lpstr>PowerPoint Presentation</vt:lpstr>
      <vt:lpstr>MENANGANI PERTANYAAN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PRESENTASI</dc:title>
  <dc:creator>HP</dc:creator>
  <cp:lastModifiedBy>Taufiq Panji Wisesa</cp:lastModifiedBy>
  <cp:revision>55</cp:revision>
  <dcterms:created xsi:type="dcterms:W3CDTF">2009-11-04T15:17:07Z</dcterms:created>
  <dcterms:modified xsi:type="dcterms:W3CDTF">2016-04-25T08:00:44Z</dcterms:modified>
</cp:coreProperties>
</file>