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FE7EC-C43E-4E28-9CDE-8F47D740B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8013-F376-4AC0-8030-EC5A8212D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B73BE-982A-4FD4-92DB-33036EC6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0F8C0-4094-4763-B599-24EED8560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F7B18-7491-4EA2-8CB1-02460D147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32886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49C96-7CB9-4D64-BC41-45B5C2BE1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62D31-6AEE-48EA-8D3D-E778D2125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B3418-CD9A-46F6-A3BE-3A83F7B5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6E4C4-5799-4C3F-881A-34BA9C119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A28BA-0ABD-4692-AC04-F1E75EB4E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245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10E0FF-739F-4498-B528-316D789C7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4DAF07-BDB7-482A-A7DB-C658F56AC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9BF00-8A60-49D3-8618-0FCF48E3B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662B3-0E0A-4EE3-909F-B64215234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AED2E-CF6B-456F-9242-ECADD15F7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0608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FC1B-CA65-4267-B254-923A2BAEB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085F5-CDC9-443F-A0C8-986BDED55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CC01-2754-4915-A8B8-5853E4E4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718DC-D650-49A2-A3B8-30A71B374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F6B42-9050-496B-B4F1-EA22AA88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79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93BB-DF34-4E30-A98F-2D5E72BD0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19FFE-B34D-412E-9BFE-ECE94570A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BEAD5-93D0-4973-A273-A50AB7445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8BB8B-F114-4ED8-B7AC-C8BB28990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EB24D-2162-4EBD-A7A9-9B3F73DFB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917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535EF-7FF1-4E8F-8D64-77CFF7A75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B426F-0C03-42D5-BE2B-FFA3E7416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D7798-3DB8-4861-96D2-0F8A694B9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4B43F-B3A3-443C-A74E-4B185035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04ADA-B29E-4C55-B2D5-CB4B441E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2F9E6F-8D82-4B33-ACE0-42B7F0700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2841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E868E-49B8-4D3C-9F12-0814F9CB2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F1E48-7297-4FA5-858A-9A3D419C8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95305-9433-4060-8958-EED2322CA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A14C1B-2B99-4631-B291-BB3E87263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E23548-D3D6-404B-9523-0482C7771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177683-58B9-4A70-9574-3AE5A9267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C5BD8-44CE-4469-87B4-F15D875D3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2EFA2C-171C-46DD-BBBF-C2C7884EA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175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30C4D-AACE-402E-A136-30FA95773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CE0396-D0D9-44DD-BD6A-50F0B901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1E90D0-7E79-4E03-8D1B-3D8A5A09A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68E3F3-74BD-4429-A449-51E447866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474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FE1FD6-B838-463F-A31D-0EEEA6FF1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E1127B-8B73-4CF4-97AC-7467558CB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C14B4-FD80-437A-B0B7-9D405962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89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0AC21-5633-4974-95A1-7BB46CEC9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72D66-6C3B-4157-A771-1BF196AF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B7294-9C7F-4FC4-ACE7-BCBD3BA90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CB841-389C-4E80-BE75-3EB1788F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FC72A-669A-4128-A83D-F74C9513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76A17-7CD2-4A2D-A219-B9BB17E89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352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7030A-7D4D-429A-9671-FB2D6F066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EC8CA3-8D35-4FD4-86F7-4F93525B51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FE6D16-6C84-4BD6-8BBA-9898FEFC2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09051-A969-4D26-9DA5-3F59942D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66E48-4AA0-496B-8B37-46DE35612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6872C-B85E-411F-9DAF-599F621D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931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77FAFB-53BE-4227-AF21-B0C8954CB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2DE22-6E2F-4D25-9C39-359AE79F4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E9DAA-3392-4B7A-B6C4-05E38B26B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D838-86BA-4828-9151-8B16C7B7E2A4}" type="datetimeFigureOut">
              <a:rPr lang="en-ID" smtClean="0"/>
              <a:t>01/02/2021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0897F-6F2B-42EA-8E01-C99408733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196FD-53D0-4BA8-96C4-A1A719592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BC0F7-7D6F-48F1-8BB9-492219C4441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143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62498-15C3-4178-A4C8-AC951E1852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BRIEF UTS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E83457-3523-48A0-826E-A6F26043A4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Teknik </a:t>
            </a:r>
            <a:r>
              <a:rPr lang="en-US" dirty="0" err="1"/>
              <a:t>Presentasi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5385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DED94-16FC-4BEA-BA05-79D57BDC5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POSTER PENELITIAN KARYA ILMIAH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6A353-DDEA-4175-95EB-F67FC5E54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BUATLAH </a:t>
            </a:r>
            <a:r>
              <a:rPr lang="en-US" dirty="0" err="1"/>
              <a:t>sebuah</a:t>
            </a:r>
            <a:r>
              <a:rPr lang="en-US" dirty="0"/>
              <a:t> poster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studio </a:t>
            </a:r>
            <a:r>
              <a:rPr lang="en-US" dirty="0" err="1"/>
              <a:t>anda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 err="1"/>
              <a:t>Ukuran</a:t>
            </a:r>
            <a:r>
              <a:rPr lang="en-ID" dirty="0"/>
              <a:t> poster A3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alur</a:t>
            </a:r>
            <a:r>
              <a:rPr lang="en-ID" dirty="0"/>
              <a:t>:</a:t>
            </a:r>
          </a:p>
          <a:p>
            <a:pPr marL="0" indent="0">
              <a:buNone/>
            </a:pPr>
            <a:endParaRPr lang="en-ID"/>
          </a:p>
          <a:p>
            <a:pPr marL="0" indent="0">
              <a:buNone/>
            </a:pPr>
            <a:r>
              <a:rPr lang="en-ID"/>
              <a:t>Judul</a:t>
            </a:r>
            <a:endParaRPr lang="en-ID" dirty="0"/>
          </a:p>
          <a:p>
            <a:pPr marL="0" indent="0">
              <a:buNone/>
            </a:pPr>
            <a:r>
              <a:rPr lang="en-ID" dirty="0" err="1"/>
              <a:t>Latar</a:t>
            </a:r>
            <a:r>
              <a:rPr lang="en-ID" dirty="0"/>
              <a:t> </a:t>
            </a:r>
            <a:r>
              <a:rPr lang="en-ID" dirty="0" err="1"/>
              <a:t>Belakang</a:t>
            </a:r>
            <a:endParaRPr lang="en-ID" dirty="0"/>
          </a:p>
          <a:p>
            <a:pPr marL="0" indent="0">
              <a:buNone/>
            </a:pPr>
            <a:r>
              <a:rPr lang="en-ID" dirty="0" err="1"/>
              <a:t>Permasalahan</a:t>
            </a:r>
            <a:r>
              <a:rPr lang="en-ID" dirty="0"/>
              <a:t> dan </a:t>
            </a:r>
            <a:r>
              <a:rPr lang="en-ID" dirty="0" err="1"/>
              <a:t>Tujuan</a:t>
            </a:r>
            <a:endParaRPr lang="en-ID" dirty="0"/>
          </a:p>
          <a:p>
            <a:pPr marL="0" indent="0">
              <a:buNone/>
            </a:pPr>
            <a:r>
              <a:rPr lang="en-ID" dirty="0" err="1"/>
              <a:t>Konsep</a:t>
            </a:r>
            <a:r>
              <a:rPr lang="en-ID" dirty="0"/>
              <a:t> Desain</a:t>
            </a:r>
          </a:p>
          <a:p>
            <a:pPr marL="0" indent="0">
              <a:buNone/>
            </a:pPr>
            <a:r>
              <a:rPr lang="en-ID" dirty="0"/>
              <a:t>Hasil </a:t>
            </a:r>
            <a:r>
              <a:rPr lang="en-ID" dirty="0" err="1"/>
              <a:t>Ahir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26D1F-8718-4DD8-BBBA-1C26A71C7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 err="1"/>
              <a:t>Ketentuan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6151C-2F4A-4BA2-B6B3-5C540FA05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1854"/>
            <a:ext cx="10515600" cy="260123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/>
              <a:t>Buat</a:t>
            </a:r>
            <a:r>
              <a:rPr lang="en-US" dirty="0"/>
              <a:t> 2 </a:t>
            </a:r>
            <a:r>
              <a:rPr lang="en-US" dirty="0" err="1"/>
              <a:t>sketsa</a:t>
            </a:r>
            <a:r>
              <a:rPr lang="en-US" dirty="0"/>
              <a:t> manual </a:t>
            </a:r>
            <a:r>
              <a:rPr lang="en-US" dirty="0" err="1"/>
              <a:t>untuk</a:t>
            </a:r>
            <a:r>
              <a:rPr lang="en-US" dirty="0"/>
              <a:t> tata </a:t>
            </a:r>
            <a:r>
              <a:rPr lang="en-US" dirty="0" err="1"/>
              <a:t>letak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inginkan</a:t>
            </a:r>
            <a:r>
              <a:rPr lang="en-US" dirty="0"/>
              <a:t> (</a:t>
            </a:r>
            <a:r>
              <a:rPr lang="en-US" dirty="0" err="1"/>
              <a:t>dikumpul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 err="1"/>
              <a:t>Pergunakan</a:t>
            </a:r>
            <a:r>
              <a:rPr lang="en-US" dirty="0"/>
              <a:t> software </a:t>
            </a:r>
            <a:r>
              <a:rPr lang="en-US" dirty="0" err="1"/>
              <a:t>desain</a:t>
            </a:r>
            <a:r>
              <a:rPr lang="en-US" dirty="0"/>
              <a:t> yang kalian </a:t>
            </a:r>
            <a:r>
              <a:rPr lang="en-US" dirty="0" err="1"/>
              <a:t>kuasai</a:t>
            </a:r>
            <a:r>
              <a:rPr lang="en-US" dirty="0"/>
              <a:t> (</a:t>
            </a:r>
            <a:r>
              <a:rPr lang="en-US" dirty="0" err="1"/>
              <a:t>ikuti</a:t>
            </a:r>
            <a:r>
              <a:rPr lang="en-US" dirty="0"/>
              <a:t> tutorial)</a:t>
            </a:r>
          </a:p>
          <a:p>
            <a:pPr marL="514350" indent="-514350">
              <a:buAutoNum type="arabicPeriod"/>
            </a:pP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2D </a:t>
            </a:r>
          </a:p>
          <a:p>
            <a:pPr marL="514350" indent="-514350">
              <a:buAutoNum type="arabicPeriod"/>
            </a:pP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memasukan</a:t>
            </a:r>
            <a:r>
              <a:rPr lang="en-US" dirty="0"/>
              <a:t> logo DP dan UPJ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50717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BRIEF UTS</vt:lpstr>
      <vt:lpstr>POSTER PENELITIAN KARYA ILMIAH</vt:lpstr>
      <vt:lpstr> Ketentuan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UTS</dc:title>
  <dc:creator>Panji Wisesa</dc:creator>
  <cp:lastModifiedBy>Panji Wisesa</cp:lastModifiedBy>
  <cp:revision>3</cp:revision>
  <dcterms:created xsi:type="dcterms:W3CDTF">2021-02-01T03:13:29Z</dcterms:created>
  <dcterms:modified xsi:type="dcterms:W3CDTF">2021-02-01T05:44:09Z</dcterms:modified>
</cp:coreProperties>
</file>