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0" r:id="rId4"/>
    <p:sldId id="259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0462" autoAdjust="0"/>
  </p:normalViewPr>
  <p:slideViewPr>
    <p:cSldViewPr>
      <p:cViewPr varScale="1">
        <p:scale>
          <a:sx n="55" d="100"/>
          <a:sy n="55" d="100"/>
        </p:scale>
        <p:origin x="-17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97E404-7DF7-4366-94C1-98B3B063B21D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4A7AA0-44B2-4B45-A71F-1C5C22C89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2717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1. Salah </a:t>
            </a:r>
            <a:r>
              <a:rPr lang="en-US" dirty="0" err="1" smtClean="0"/>
              <a:t>arah</a:t>
            </a:r>
            <a:r>
              <a:rPr lang="en-US" dirty="0" smtClean="0"/>
              <a:t> </a:t>
            </a:r>
            <a:r>
              <a:rPr lang="en-US" dirty="0" err="1" smtClean="0"/>
              <a:t>maksudnya</a:t>
            </a:r>
            <a:r>
              <a:rPr lang="en-US" dirty="0" smtClean="0"/>
              <a:t> </a:t>
            </a:r>
            <a:r>
              <a:rPr lang="en-US" dirty="0" err="1" smtClean="0"/>
              <a:t>fokus</a:t>
            </a:r>
            <a:r>
              <a:rPr lang="en-US" dirty="0" smtClean="0"/>
              <a:t>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content </a:t>
            </a:r>
            <a:r>
              <a:rPr lang="en-US" dirty="0" err="1" smtClean="0"/>
              <a:t>presentasi</a:t>
            </a:r>
            <a:r>
              <a:rPr lang="en-US" dirty="0" smtClean="0"/>
              <a:t> </a:t>
            </a:r>
            <a:r>
              <a:rPr lang="en-US" dirty="0" err="1" smtClean="0"/>
              <a:t>melainkan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kecanggihan</a:t>
            </a:r>
            <a:r>
              <a:rPr lang="en-US" dirty="0" smtClean="0"/>
              <a:t> </a:t>
            </a:r>
            <a:r>
              <a:rPr lang="en-US" dirty="0" err="1" smtClean="0"/>
              <a:t>presentasi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4A7AA0-44B2-4B45-A71F-1C5C22C8997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2239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4A7AA0-44B2-4B45-A71F-1C5C22C8997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2239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ED79A-FE2D-47F8-9510-E8C61B63F7B1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F82C1-55F5-420F-B49B-79CC9570C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6523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ED79A-FE2D-47F8-9510-E8C61B63F7B1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F82C1-55F5-420F-B49B-79CC9570C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0474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ED79A-FE2D-47F8-9510-E8C61B63F7B1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F82C1-55F5-420F-B49B-79CC9570C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9010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ED79A-FE2D-47F8-9510-E8C61B63F7B1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F82C1-55F5-420F-B49B-79CC9570C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5438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ED79A-FE2D-47F8-9510-E8C61B63F7B1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F82C1-55F5-420F-B49B-79CC9570C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1957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ED79A-FE2D-47F8-9510-E8C61B63F7B1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F82C1-55F5-420F-B49B-79CC9570C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6240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ED79A-FE2D-47F8-9510-E8C61B63F7B1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F82C1-55F5-420F-B49B-79CC9570C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2699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ED79A-FE2D-47F8-9510-E8C61B63F7B1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F82C1-55F5-420F-B49B-79CC9570C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9300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ED79A-FE2D-47F8-9510-E8C61B63F7B1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F82C1-55F5-420F-B49B-79CC9570C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1041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ED79A-FE2D-47F8-9510-E8C61B63F7B1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F82C1-55F5-420F-B49B-79CC9570C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7972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ED79A-FE2D-47F8-9510-E8C61B63F7B1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F82C1-55F5-420F-B49B-79CC9570C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065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8ED79A-FE2D-47F8-9510-E8C61B63F7B1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EF82C1-55F5-420F-B49B-79CC9570C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575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urveymonkey.com/s/NZM7FNR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0"/>
            <a:ext cx="9144000" cy="591094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3641271"/>
            <a:ext cx="4953000" cy="1083129"/>
          </a:xfrm>
        </p:spPr>
        <p:txBody>
          <a:bodyPr>
            <a:normAutofit/>
          </a:bodyPr>
          <a:lstStyle/>
          <a:p>
            <a:r>
              <a:rPr lang="en-US" b="1" dirty="0" err="1" smtClean="0"/>
              <a:t>Bahasa</a:t>
            </a:r>
            <a:r>
              <a:rPr lang="en-US" b="1" dirty="0" smtClean="0"/>
              <a:t> </a:t>
            </a:r>
            <a:r>
              <a:rPr lang="en-US" b="1" dirty="0" err="1" smtClean="0"/>
              <a:t>Presentasi</a:t>
            </a:r>
            <a:endParaRPr lang="en-US" b="1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4724400"/>
            <a:ext cx="2819400" cy="914400"/>
          </a:xfrm>
        </p:spPr>
        <p:txBody>
          <a:bodyPr/>
          <a:lstStyle/>
          <a:p>
            <a:r>
              <a:rPr lang="en-US" b="1" dirty="0" smtClean="0"/>
              <a:t>Week 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418822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Latihan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Selamat</a:t>
            </a:r>
            <a:r>
              <a:rPr lang="en-US" dirty="0" smtClean="0"/>
              <a:t> </a:t>
            </a:r>
            <a:r>
              <a:rPr lang="en-US" dirty="0" err="1" smtClean="0"/>
              <a:t>pagi</a:t>
            </a:r>
            <a:r>
              <a:rPr lang="en-US" dirty="0" smtClean="0"/>
              <a:t>/</a:t>
            </a:r>
            <a:r>
              <a:rPr lang="en-US" dirty="0" err="1" smtClean="0"/>
              <a:t>siang</a:t>
            </a:r>
            <a:r>
              <a:rPr lang="en-US" dirty="0" smtClean="0"/>
              <a:t>/sore...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Saya</a:t>
            </a:r>
            <a:r>
              <a:rPr lang="en-US" dirty="0" smtClean="0"/>
              <a:t>.../ </a:t>
            </a:r>
            <a:r>
              <a:rPr lang="en-US" dirty="0" err="1" smtClean="0"/>
              <a:t>nama</a:t>
            </a:r>
            <a:r>
              <a:rPr lang="en-US" dirty="0" smtClean="0"/>
              <a:t> </a:t>
            </a:r>
            <a:r>
              <a:rPr lang="en-US" dirty="0" err="1" smtClean="0"/>
              <a:t>saya</a:t>
            </a:r>
            <a:r>
              <a:rPr lang="en-US" dirty="0" smtClean="0"/>
              <a:t>....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Hari</a:t>
            </a:r>
            <a:r>
              <a:rPr lang="en-US" dirty="0" smtClean="0"/>
              <a:t>/</a:t>
            </a:r>
            <a:r>
              <a:rPr lang="en-US" dirty="0" err="1" smtClean="0"/>
              <a:t>pagi</a:t>
            </a:r>
            <a:r>
              <a:rPr lang="en-US" dirty="0" smtClean="0"/>
              <a:t>/</a:t>
            </a:r>
            <a:r>
              <a:rPr lang="en-US" dirty="0" err="1" smtClean="0"/>
              <a:t>siang</a:t>
            </a:r>
            <a:r>
              <a:rPr lang="en-US" dirty="0" smtClean="0"/>
              <a:t>/sore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saya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bicara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....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Hari</a:t>
            </a:r>
            <a:r>
              <a:rPr lang="en-US" dirty="0" smtClean="0"/>
              <a:t>/</a:t>
            </a:r>
            <a:r>
              <a:rPr lang="en-US" dirty="0" err="1" smtClean="0"/>
              <a:t>pagi</a:t>
            </a:r>
            <a:r>
              <a:rPr lang="en-US" dirty="0" smtClean="0"/>
              <a:t>/</a:t>
            </a:r>
            <a:r>
              <a:rPr lang="en-US" dirty="0" err="1" smtClean="0"/>
              <a:t>siang</a:t>
            </a:r>
            <a:r>
              <a:rPr lang="en-US" dirty="0" smtClean="0"/>
              <a:t>/sore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saya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mempresentasikan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....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Hari</a:t>
            </a:r>
            <a:r>
              <a:rPr lang="en-US" dirty="0" smtClean="0"/>
              <a:t>/</a:t>
            </a:r>
            <a:r>
              <a:rPr lang="en-US" dirty="0" err="1" smtClean="0"/>
              <a:t>pagi</a:t>
            </a:r>
            <a:r>
              <a:rPr lang="en-US" dirty="0" smtClean="0"/>
              <a:t>/</a:t>
            </a:r>
            <a:r>
              <a:rPr lang="en-US" dirty="0" err="1" smtClean="0"/>
              <a:t>siang</a:t>
            </a:r>
            <a:r>
              <a:rPr lang="en-US" dirty="0" smtClean="0"/>
              <a:t>/sore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saya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membagi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temuan</a:t>
            </a:r>
            <a:r>
              <a:rPr lang="en-US" dirty="0" smtClean="0"/>
              <a:t> </a:t>
            </a:r>
            <a:r>
              <a:rPr lang="en-US" dirty="0" err="1" smtClean="0"/>
              <a:t>saya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....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53701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Outline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Saya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mulai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...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Pertama</a:t>
            </a:r>
            <a:r>
              <a:rPr lang="en-US" dirty="0" smtClean="0"/>
              <a:t>/</a:t>
            </a:r>
            <a:r>
              <a:rPr lang="en-US" dirty="0" err="1" smtClean="0"/>
              <a:t>kedua</a:t>
            </a:r>
            <a:r>
              <a:rPr lang="en-US" dirty="0" smtClean="0"/>
              <a:t>/</a:t>
            </a:r>
            <a:r>
              <a:rPr lang="en-US" dirty="0" err="1" smtClean="0"/>
              <a:t>dst</a:t>
            </a:r>
            <a:r>
              <a:rPr lang="en-US" dirty="0" smtClean="0"/>
              <a:t>. </a:t>
            </a:r>
            <a:r>
              <a:rPr lang="en-US" dirty="0" err="1" smtClean="0"/>
              <a:t>saya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bicara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/</a:t>
            </a:r>
            <a:r>
              <a:rPr lang="en-US" dirty="0" err="1" smtClean="0"/>
              <a:t>mengenai</a:t>
            </a:r>
            <a:r>
              <a:rPr lang="en-US" dirty="0" smtClean="0"/>
              <a:t>...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Kemudian</a:t>
            </a:r>
            <a:r>
              <a:rPr lang="en-US" dirty="0" smtClean="0"/>
              <a:t> </a:t>
            </a:r>
            <a:r>
              <a:rPr lang="en-US" dirty="0" err="1" smtClean="0"/>
              <a:t>saya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melanjutkan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....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/</a:t>
            </a:r>
            <a:r>
              <a:rPr lang="en-US" dirty="0" err="1" smtClean="0"/>
              <a:t>selanjutnya</a:t>
            </a:r>
            <a:r>
              <a:rPr lang="en-US" dirty="0" smtClean="0"/>
              <a:t> </a:t>
            </a:r>
            <a:r>
              <a:rPr lang="en-US" dirty="0" err="1" smtClean="0"/>
              <a:t>saya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bicara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/</a:t>
            </a:r>
            <a:r>
              <a:rPr lang="en-US" dirty="0" err="1" smtClean="0"/>
              <a:t>mengenai</a:t>
            </a:r>
            <a:r>
              <a:rPr lang="en-US" dirty="0" smtClean="0"/>
              <a:t>...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Kita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melihat</a:t>
            </a:r>
            <a:r>
              <a:rPr lang="en-US" dirty="0" smtClean="0"/>
              <a:t>...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Saya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mengakhirinya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....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4789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-152400"/>
            <a:ext cx="6858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sv-SE" dirty="0" smtClean="0"/>
              <a:t>Masalah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 smtClean="0"/>
              <a:t>Fakta 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 smtClean="0"/>
              <a:t>Cerita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876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pPr marL="0" indent="0" algn="ctr">
              <a:buNone/>
            </a:pPr>
            <a:r>
              <a:rPr lang="en-US" sz="4000" dirty="0" err="1" smtClean="0"/>
              <a:t>Jenis</a:t>
            </a:r>
            <a:r>
              <a:rPr lang="en-US" sz="4000" dirty="0" smtClean="0"/>
              <a:t> </a:t>
            </a:r>
            <a:r>
              <a:rPr lang="en-US" sz="4000" dirty="0" err="1" smtClean="0"/>
              <a:t>pembukaan</a:t>
            </a:r>
            <a:r>
              <a:rPr lang="en-US" sz="4000" dirty="0" smtClean="0"/>
              <a:t> </a:t>
            </a:r>
            <a:r>
              <a:rPr lang="en-US" sz="4000" dirty="0" err="1" smtClean="0"/>
              <a:t>apakah</a:t>
            </a:r>
            <a:r>
              <a:rPr lang="en-US" sz="4000" dirty="0" smtClean="0"/>
              <a:t> yang </a:t>
            </a:r>
            <a:r>
              <a:rPr lang="en-US" sz="4000" dirty="0" err="1" smtClean="0"/>
              <a:t>digunakan</a:t>
            </a:r>
            <a:r>
              <a:rPr lang="en-US" sz="4000" dirty="0" smtClean="0"/>
              <a:t> </a:t>
            </a:r>
            <a:r>
              <a:rPr lang="en-US" sz="4000" dirty="0" err="1" smtClean="0"/>
              <a:t>dalam</a:t>
            </a:r>
            <a:r>
              <a:rPr lang="en-US" sz="4000" dirty="0" smtClean="0"/>
              <a:t> </a:t>
            </a:r>
            <a:r>
              <a:rPr lang="en-US" sz="4000" dirty="0" err="1" smtClean="0"/>
              <a:t>setiap</a:t>
            </a:r>
            <a:r>
              <a:rPr lang="en-US" sz="4000" dirty="0" smtClean="0"/>
              <a:t> </a:t>
            </a:r>
            <a:r>
              <a:rPr lang="en-US" sz="4000" dirty="0" err="1" smtClean="0"/>
              <a:t>nomor</a:t>
            </a:r>
            <a:r>
              <a:rPr lang="en-US" sz="4000" dirty="0" smtClean="0"/>
              <a:t> </a:t>
            </a:r>
            <a:r>
              <a:rPr lang="en-US" sz="4000" dirty="0" err="1" smtClean="0"/>
              <a:t>berikut</a:t>
            </a:r>
            <a:r>
              <a:rPr lang="en-US" sz="4000" dirty="0" smtClean="0"/>
              <a:t>?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b="1" dirty="0" smtClean="0">
              <a:hlinkClick r:id="rId2"/>
            </a:endParaRPr>
          </a:p>
          <a:p>
            <a:pPr marL="0" indent="0" algn="ctr">
              <a:buNone/>
            </a:pPr>
            <a:r>
              <a:rPr lang="en-US" b="1" dirty="0" smtClean="0">
                <a:hlinkClick r:id="rId2"/>
              </a:rPr>
              <a:t>QUIZ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021251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14076"/>
            <a:ext cx="1774975" cy="2055744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Oooopps</a:t>
            </a:r>
            <a:r>
              <a:rPr lang="en-US" b="1" dirty="0" smtClean="0"/>
              <a:t>!!!</a:t>
            </a:r>
            <a:endParaRPr lang="en-US" b="1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7200" y="2514600"/>
            <a:ext cx="4040188" cy="3951288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Fakta</a:t>
            </a:r>
            <a:r>
              <a:rPr lang="en-US" dirty="0" smtClean="0"/>
              <a:t> </a:t>
            </a:r>
            <a:r>
              <a:rPr lang="en-US" dirty="0" err="1" smtClean="0"/>
              <a:t>salah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Bicara</a:t>
            </a:r>
            <a:r>
              <a:rPr lang="en-US" dirty="0" smtClean="0"/>
              <a:t> </a:t>
            </a:r>
            <a:r>
              <a:rPr lang="en-US" dirty="0" err="1" smtClean="0"/>
              <a:t>terlalu</a:t>
            </a:r>
            <a:r>
              <a:rPr lang="en-US" dirty="0" smtClean="0"/>
              <a:t> </a:t>
            </a:r>
            <a:r>
              <a:rPr lang="en-US" dirty="0" err="1" smtClean="0"/>
              <a:t>cepat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Lupa</a:t>
            </a:r>
            <a:r>
              <a:rPr lang="en-US" dirty="0" smtClean="0"/>
              <a:t> </a:t>
            </a:r>
            <a:r>
              <a:rPr lang="en-US" dirty="0" err="1" smtClean="0"/>
              <a:t>bicara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...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Terlalu</a:t>
            </a:r>
            <a:r>
              <a:rPr lang="en-US" dirty="0" smtClean="0"/>
              <a:t> </a:t>
            </a:r>
            <a:r>
              <a:rPr lang="en-US" dirty="0" err="1" smtClean="0"/>
              <a:t>rumit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Bicara</a:t>
            </a:r>
            <a:r>
              <a:rPr lang="en-US" dirty="0" smtClean="0"/>
              <a:t> </a:t>
            </a:r>
            <a:r>
              <a:rPr lang="en-US" dirty="0" err="1" smtClean="0"/>
              <a:t>melantur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Kehabisan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78"/>
          <a:stretch/>
        </p:blipFill>
        <p:spPr>
          <a:xfrm>
            <a:off x="6154930" y="693419"/>
            <a:ext cx="2762742" cy="1821181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951288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Maaf</a:t>
            </a:r>
            <a:r>
              <a:rPr lang="en-US" dirty="0" smtClean="0"/>
              <a:t>, </a:t>
            </a:r>
            <a:r>
              <a:rPr lang="en-US" dirty="0" err="1" smtClean="0"/>
              <a:t>maksud</a:t>
            </a:r>
            <a:r>
              <a:rPr lang="en-US" dirty="0" smtClean="0"/>
              <a:t> </a:t>
            </a:r>
            <a:r>
              <a:rPr lang="en-US" dirty="0" err="1" smtClean="0"/>
              <a:t>saya</a:t>
            </a:r>
            <a:r>
              <a:rPr lang="en-US" dirty="0" smtClean="0"/>
              <a:t>...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Jadi</a:t>
            </a:r>
            <a:r>
              <a:rPr lang="en-US" dirty="0" smtClean="0"/>
              <a:t> </a:t>
            </a:r>
            <a:r>
              <a:rPr lang="en-US" dirty="0" err="1" smtClean="0"/>
              <a:t>saya</a:t>
            </a:r>
            <a:r>
              <a:rPr lang="en-US" dirty="0" smtClean="0"/>
              <a:t> </a:t>
            </a:r>
            <a:r>
              <a:rPr lang="en-US" dirty="0" err="1" smtClean="0"/>
              <a:t>ulangi</a:t>
            </a:r>
            <a:r>
              <a:rPr lang="en-US" dirty="0" smtClean="0"/>
              <a:t>...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Maaf</a:t>
            </a:r>
            <a:r>
              <a:rPr lang="en-US" dirty="0" smtClean="0"/>
              <a:t> </a:t>
            </a:r>
            <a:r>
              <a:rPr lang="en-US" dirty="0" err="1" smtClean="0"/>
              <a:t>seharusnya</a:t>
            </a:r>
            <a:r>
              <a:rPr lang="en-US" dirty="0" smtClean="0"/>
              <a:t> </a:t>
            </a:r>
            <a:r>
              <a:rPr lang="en-US" dirty="0" err="1" smtClean="0"/>
              <a:t>tadi</a:t>
            </a:r>
            <a:r>
              <a:rPr lang="en-US" dirty="0" smtClean="0"/>
              <a:t> </a:t>
            </a:r>
            <a:r>
              <a:rPr lang="en-US" dirty="0" err="1" smtClean="0"/>
              <a:t>saya</a:t>
            </a:r>
            <a:r>
              <a:rPr lang="en-US" dirty="0" smtClean="0"/>
              <a:t> </a:t>
            </a:r>
            <a:r>
              <a:rPr lang="en-US" dirty="0" err="1" smtClean="0"/>
              <a:t>menyebutkan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dasarnya</a:t>
            </a:r>
            <a:r>
              <a:rPr lang="en-US" dirty="0" smtClean="0"/>
              <a:t>, yang </a:t>
            </a:r>
            <a:r>
              <a:rPr lang="en-US" dirty="0" err="1" smtClean="0"/>
              <a:t>saya</a:t>
            </a:r>
            <a:r>
              <a:rPr lang="en-US" dirty="0" smtClean="0"/>
              <a:t> </a:t>
            </a:r>
            <a:r>
              <a:rPr lang="en-US" dirty="0" err="1" smtClean="0"/>
              <a:t>maksud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...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Maaf</a:t>
            </a:r>
            <a:r>
              <a:rPr lang="en-US" dirty="0" smtClean="0"/>
              <a:t>. </a:t>
            </a:r>
            <a:r>
              <a:rPr lang="en-US" dirty="0" err="1" smtClean="0"/>
              <a:t>Mungkin</a:t>
            </a:r>
            <a:r>
              <a:rPr lang="en-US" dirty="0" smtClean="0"/>
              <a:t> </a:t>
            </a:r>
            <a:r>
              <a:rPr lang="en-US" dirty="0" err="1" smtClean="0"/>
              <a:t>penjelasan</a:t>
            </a:r>
            <a:r>
              <a:rPr lang="en-US" dirty="0" smtClean="0"/>
              <a:t> </a:t>
            </a:r>
            <a:r>
              <a:rPr lang="en-US" dirty="0" err="1" smtClean="0"/>
              <a:t>saya</a:t>
            </a:r>
            <a:r>
              <a:rPr lang="en-US" dirty="0" smtClean="0"/>
              <a:t> </a:t>
            </a:r>
            <a:r>
              <a:rPr lang="en-US" dirty="0" err="1" smtClean="0"/>
              <a:t>kurang</a:t>
            </a:r>
            <a:r>
              <a:rPr lang="en-US" dirty="0" smtClean="0"/>
              <a:t> </a:t>
            </a:r>
            <a:r>
              <a:rPr lang="en-US" dirty="0" err="1" smtClean="0"/>
              <a:t>jelas</a:t>
            </a:r>
            <a:r>
              <a:rPr lang="en-US" dirty="0" smtClean="0"/>
              <a:t>.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Jadi</a:t>
            </a:r>
            <a:r>
              <a:rPr lang="en-US" dirty="0" smtClean="0"/>
              <a:t> </a:t>
            </a:r>
            <a:r>
              <a:rPr lang="en-US" dirty="0" err="1" smtClean="0"/>
              <a:t>kesimpulannya</a:t>
            </a:r>
            <a:r>
              <a:rPr lang="en-US" dirty="0" smtClean="0"/>
              <a:t> 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8382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1600200"/>
            <a:ext cx="5716725" cy="4495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Presentation </a:t>
            </a:r>
            <a:r>
              <a:rPr lang="en-US" b="1" dirty="0" err="1" smtClean="0"/>
              <a:t>Softwares</a:t>
            </a:r>
            <a:endParaRPr lang="en-US" b="1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Power Point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Apple Keynote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Prezi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GoAnimate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Zoho</a:t>
            </a:r>
            <a:r>
              <a:rPr lang="en-US" dirty="0" smtClean="0"/>
              <a:t> Show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93758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5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5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5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25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5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Thank You</a:t>
            </a:r>
            <a:endParaRPr lang="en-US" b="1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5790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167</Words>
  <Application>Microsoft Office PowerPoint</Application>
  <PresentationFormat>On-screen Show (4:3)</PresentationFormat>
  <Paragraphs>48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Bahasa Presentasi</vt:lpstr>
      <vt:lpstr>Latihan</vt:lpstr>
      <vt:lpstr>Outline</vt:lpstr>
      <vt:lpstr>PowerPoint Presentation</vt:lpstr>
      <vt:lpstr>PowerPoint Presentation</vt:lpstr>
      <vt:lpstr>Oooopps!!!</vt:lpstr>
      <vt:lpstr>Presentation Softwares</vt:lpstr>
      <vt:lpstr>Thank You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 Point Tips</dc:title>
  <dc:creator>Anita</dc:creator>
  <cp:lastModifiedBy>Anita</cp:lastModifiedBy>
  <cp:revision>6</cp:revision>
  <dcterms:created xsi:type="dcterms:W3CDTF">2013-09-10T05:06:02Z</dcterms:created>
  <dcterms:modified xsi:type="dcterms:W3CDTF">2013-09-10T09:23:28Z</dcterms:modified>
</cp:coreProperties>
</file>