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Gambar </a:t>
            </a:r>
            <a:r>
              <a:rPr lang="en-US" sz="6600" dirty="0" err="1"/>
              <a:t>Konstruktif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Dosen</a:t>
            </a:r>
            <a:r>
              <a:rPr lang="en-US" dirty="0"/>
              <a:t>: I. ALIF SIREGAR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199" y="578153"/>
            <a:ext cx="2514600" cy="16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BA98D-CA96-450C-88B6-38860B8BC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56956"/>
            <a:ext cx="9906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F16FC-6D7F-4F5F-B27E-D8977E230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5490"/>
            <a:ext cx="1244197" cy="9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BB2B061-E7FE-4E60-AA89-B3A77599ECF5}"/>
              </a:ext>
            </a:extLst>
          </p:cNvPr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Shadow &amp; Highlights +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E8B043D-2D5A-42BA-85AA-5CB6BE0B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5371013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597A8639-F4DF-40F0-8B1A-F178B76C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86" y="1066800"/>
            <a:ext cx="4088214" cy="530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4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4300D586-2086-4CB2-9033-5998AE80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5AC8EF-AC55-43C2-AFDC-AC2EC90BD3E1}"/>
              </a:ext>
            </a:extLst>
          </p:cNvPr>
          <p:cNvSpPr txBox="1"/>
          <p:nvPr/>
        </p:nvSpPr>
        <p:spPr>
          <a:xfrm>
            <a:off x="1143000" y="1752600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BUATLAH KOMPOSISI GEOMETRIS LENGKAP DENGAN CAHAYA DAN BAYANGAN</a:t>
            </a:r>
          </a:p>
        </p:txBody>
      </p:sp>
    </p:spTree>
    <p:extLst>
      <p:ext uri="{BB962C8B-B14F-4D97-AF65-F5344CB8AC3E}">
        <p14:creationId xmlns:p14="http://schemas.microsoft.com/office/powerpoint/2010/main" val="1728446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383</TotalTime>
  <Words>21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Franklin Gothic Book</vt:lpstr>
      <vt:lpstr>Franklin Gothic Medium</vt:lpstr>
      <vt:lpstr>Wingdings</vt:lpstr>
      <vt:lpstr>Angles</vt:lpstr>
      <vt:lpstr>Gambar Konstruktif</vt:lpstr>
      <vt:lpstr>PowerPoint Presentation</vt:lpstr>
      <vt:lpstr>TUGAS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Alif Siregar</cp:lastModifiedBy>
  <cp:revision>25</cp:revision>
  <cp:lastPrinted>2020-02-07T04:21:18Z</cp:lastPrinted>
  <dcterms:created xsi:type="dcterms:W3CDTF">2013-01-31T05:55:56Z</dcterms:created>
  <dcterms:modified xsi:type="dcterms:W3CDTF">2020-02-07T04:35:03Z</dcterms:modified>
</cp:coreProperties>
</file>