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Gambar </a:t>
            </a:r>
            <a:r>
              <a:rPr lang="en-US" sz="6600" dirty="0" err="1"/>
              <a:t>Konstruktif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Dosen</a:t>
            </a:r>
            <a:r>
              <a:rPr lang="en-US" dirty="0"/>
              <a:t>: I. ALIF SIREGAR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7199" y="578153"/>
            <a:ext cx="2514600" cy="16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6BA98D-CA96-450C-88B6-38860B8BC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56956"/>
            <a:ext cx="9906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F16FC-6D7F-4F5F-B27E-D8977E230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65490"/>
            <a:ext cx="1244197" cy="9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0D366E1-E811-4F13-9C00-320B253FC6BC}"/>
              </a:ext>
            </a:extLst>
          </p:cNvPr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2 Point Perspective</a:t>
            </a:r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B3C2CF7-CB7B-4CFB-B1A7-5F977DC0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3986"/>
            <a:ext cx="8382000" cy="58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4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FB75F472-18AA-4680-9493-3F1BA0E1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en-US" dirty="0"/>
              <a:t>2 PT EXAMPLES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29F658-589C-443C-950D-4FD23DAB65E6}"/>
              </a:ext>
            </a:extLst>
          </p:cNvPr>
          <p:cNvGrpSpPr/>
          <p:nvPr/>
        </p:nvGrpSpPr>
        <p:grpSpPr>
          <a:xfrm>
            <a:off x="179395" y="1177169"/>
            <a:ext cx="4699301" cy="3305175"/>
            <a:chOff x="1714500" y="1419225"/>
            <a:chExt cx="5715000" cy="4019550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B5ABDAA1-9C06-4E9F-B800-BAEC1A027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1419225"/>
              <a:ext cx="5715000" cy="401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E4194D-94CB-46A7-AF77-3A2F3FDEE7DE}"/>
                </a:ext>
              </a:extLst>
            </p:cNvPr>
            <p:cNvSpPr/>
            <p:nvPr/>
          </p:nvSpPr>
          <p:spPr>
            <a:xfrm>
              <a:off x="2362200" y="1524000"/>
              <a:ext cx="3048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0463E2-084B-46AD-A8AC-CC297B62D754}"/>
                </a:ext>
              </a:extLst>
            </p:cNvPr>
            <p:cNvSpPr/>
            <p:nvPr/>
          </p:nvSpPr>
          <p:spPr>
            <a:xfrm>
              <a:off x="1981200" y="3581400"/>
              <a:ext cx="1447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D03916-5252-46C5-9E65-090F58D828EF}"/>
                </a:ext>
              </a:extLst>
            </p:cNvPr>
            <p:cNvSpPr/>
            <p:nvPr/>
          </p:nvSpPr>
          <p:spPr>
            <a:xfrm>
              <a:off x="1828800" y="5181600"/>
              <a:ext cx="54864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">
            <a:extLst>
              <a:ext uri="{FF2B5EF4-FFF2-40B4-BE49-F238E27FC236}">
                <a16:creationId xmlns:a16="http://schemas.microsoft.com/office/drawing/2014/main" id="{507DFB44-A67A-4F57-8EEF-18CC2535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25940" cy="34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AD8C0CAC-AF87-483E-9317-D626B1043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5" y="3352800"/>
            <a:ext cx="2365910" cy="334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48A04196-C925-4FA2-9A2E-D63AE080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71832"/>
            <a:ext cx="4630324" cy="346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46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382</TotalTime>
  <Words>14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Franklin Gothic Book</vt:lpstr>
      <vt:lpstr>Franklin Gothic Medium</vt:lpstr>
      <vt:lpstr>Wingdings</vt:lpstr>
      <vt:lpstr>Angles</vt:lpstr>
      <vt:lpstr>Gambar Konstruktif</vt:lpstr>
      <vt:lpstr>PowerPoint Presentation</vt:lpstr>
      <vt:lpstr>2 PT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Alif Siregar</cp:lastModifiedBy>
  <cp:revision>24</cp:revision>
  <cp:lastPrinted>2020-02-07T04:21:18Z</cp:lastPrinted>
  <dcterms:created xsi:type="dcterms:W3CDTF">2013-01-31T05:55:56Z</dcterms:created>
  <dcterms:modified xsi:type="dcterms:W3CDTF">2020-02-07T04:33:22Z</dcterms:modified>
</cp:coreProperties>
</file>