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Gambar </a:t>
            </a:r>
            <a:r>
              <a:rPr lang="en-US" sz="6600" dirty="0" err="1"/>
              <a:t>Konstruktif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Dosen</a:t>
            </a:r>
            <a:r>
              <a:rPr lang="en-US" dirty="0"/>
              <a:t>: I. ALIF SIREGAR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457199" y="578153"/>
            <a:ext cx="2514600" cy="1600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6BA98D-CA96-450C-88B6-38860B8BCE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556956"/>
            <a:ext cx="990600" cy="990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3F16FC-6D7F-4F5F-B27E-D8977E230E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565490"/>
            <a:ext cx="1244197" cy="98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4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6134B26B-65C2-44CC-A81A-B84EEE518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4289518" cy="3124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1EDCE63F-E633-4B7C-957E-36208DC6C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9" y="3318029"/>
            <a:ext cx="5384509" cy="327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83223E24-554A-4F23-9AB4-3A8022DC9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318" y="152400"/>
            <a:ext cx="4416332" cy="313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74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9796993-9ECB-447C-9980-E5B2CF83E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TUGAS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8160F5-878B-42E1-A7F1-07550700F8F7}"/>
              </a:ext>
            </a:extLst>
          </p:cNvPr>
          <p:cNvSpPr txBox="1"/>
          <p:nvPr/>
        </p:nvSpPr>
        <p:spPr>
          <a:xfrm>
            <a:off x="1295400" y="14478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1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kamar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sedetail</a:t>
            </a:r>
            <a:r>
              <a:rPr lang="en-US" dirty="0"/>
              <a:t> </a:t>
            </a:r>
            <a:r>
              <a:rPr lang="en-US" dirty="0" err="1"/>
              <a:t>mungkin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46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381</TotalTime>
  <Words>17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Franklin Gothic Book</vt:lpstr>
      <vt:lpstr>Franklin Gothic Medium</vt:lpstr>
      <vt:lpstr>Wingdings</vt:lpstr>
      <vt:lpstr>Angles</vt:lpstr>
      <vt:lpstr>Gambar Konstruktif</vt:lpstr>
      <vt:lpstr>PowerPoint Presentation</vt:lpstr>
      <vt:lpstr>TUGAS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Konstruktif</dc:title>
  <dc:creator>User</dc:creator>
  <cp:lastModifiedBy>Alif Siregar</cp:lastModifiedBy>
  <cp:revision>23</cp:revision>
  <cp:lastPrinted>2020-02-07T04:21:18Z</cp:lastPrinted>
  <dcterms:created xsi:type="dcterms:W3CDTF">2013-01-31T05:55:56Z</dcterms:created>
  <dcterms:modified xsi:type="dcterms:W3CDTF">2020-02-07T04:32:33Z</dcterms:modified>
</cp:coreProperties>
</file>