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Gambar </a:t>
            </a:r>
            <a:r>
              <a:rPr lang="en-US" sz="6600" dirty="0" err="1"/>
              <a:t>Konstruktif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57199" y="578153"/>
            <a:ext cx="2514600" cy="160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6BA98D-CA96-450C-88B6-38860B8BC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556956"/>
            <a:ext cx="990600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3F16FC-6D7F-4F5F-B27E-D8977E230E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65490"/>
            <a:ext cx="1244197" cy="98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28E376A2-D2D6-4EF1-9CA1-6F0B7C73F2B5}"/>
              </a:ext>
            </a:extLst>
          </p:cNvPr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1 point Perspective</a:t>
            </a:r>
            <a:endParaRPr lang="en-US" dirty="0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2A09B3BF-8FFF-4EA6-BED0-85129DD2A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90600"/>
            <a:ext cx="56388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7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4C14523-285C-4790-A85D-4B5148EE1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540972"/>
            <a:ext cx="8686799" cy="444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4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378</TotalTime>
  <Words>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Franklin Gothic Book</vt:lpstr>
      <vt:lpstr>Franklin Gothic Medium</vt:lpstr>
      <vt:lpstr>Wingdings</vt:lpstr>
      <vt:lpstr>Angles</vt:lpstr>
      <vt:lpstr>Gambar Konstruktif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Konstruktif</dc:title>
  <dc:creator>User</dc:creator>
  <cp:lastModifiedBy>Alif Siregar</cp:lastModifiedBy>
  <cp:revision>22</cp:revision>
  <cp:lastPrinted>2020-02-07T04:21:18Z</cp:lastPrinted>
  <dcterms:created xsi:type="dcterms:W3CDTF">2013-01-31T05:55:56Z</dcterms:created>
  <dcterms:modified xsi:type="dcterms:W3CDTF">2020-02-07T04:29:37Z</dcterms:modified>
</cp:coreProperties>
</file>