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7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52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97393E9-9D33-4733-8FA1-E911C66BB3BC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/>
              <a:t>Gambar </a:t>
            </a:r>
            <a:r>
              <a:rPr lang="en-US" sz="6600" dirty="0" err="1"/>
              <a:t>Konstruktif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2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457199" y="578153"/>
            <a:ext cx="2514600" cy="1600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96BA98D-CA96-450C-88B6-38860B8BCE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5556956"/>
            <a:ext cx="990600" cy="9906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3F16FC-6D7F-4F5F-B27E-D8977E230E2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5565490"/>
            <a:ext cx="1244197" cy="989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945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0D65A58E-72E2-4AC1-BFB3-939D567E2291}"/>
              </a:ext>
            </a:extLst>
          </p:cNvPr>
          <p:cNvSpPr txBox="1">
            <a:spLocks/>
          </p:cNvSpPr>
          <p:nvPr/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1</a:t>
            </a:r>
            <a:r>
              <a:rPr lang="en-US" baseline="30000"/>
              <a:t>st</a:t>
            </a:r>
            <a:r>
              <a:rPr lang="en-US"/>
              <a:t> EXERCISE - Line weight</a:t>
            </a:r>
            <a:endParaRPr lang="en-US" dirty="0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5E016977-53D2-48F3-B917-D2207A3B7D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71625"/>
            <a:ext cx="4638675" cy="371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>
            <a:extLst>
              <a:ext uri="{FF2B5EF4-FFF2-40B4-BE49-F238E27FC236}">
                <a16:creationId xmlns:a16="http://schemas.microsoft.com/office/drawing/2014/main" id="{901F424F-D762-48CD-89E0-0F53AF6933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571625"/>
            <a:ext cx="3390900" cy="2543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2749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B5D741D-44AB-4E8C-BA23-DB92E9224748}"/>
              </a:ext>
            </a:extLst>
          </p:cNvPr>
          <p:cNvSpPr txBox="1"/>
          <p:nvPr/>
        </p:nvSpPr>
        <p:spPr>
          <a:xfrm>
            <a:off x="5791200" y="6127732"/>
            <a:ext cx="3814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KERTAS UKURAN A2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8BF48878-6296-42E6-8414-5165103B73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09" y="381134"/>
            <a:ext cx="7771581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84468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377</TotalTime>
  <Words>12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Franklin Gothic Book</vt:lpstr>
      <vt:lpstr>Franklin Gothic Medium</vt:lpstr>
      <vt:lpstr>Wingdings</vt:lpstr>
      <vt:lpstr>Angles</vt:lpstr>
      <vt:lpstr>Gambar Konstruktif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Gambar Konstruktif</dc:title>
  <dc:creator>User</dc:creator>
  <cp:lastModifiedBy>Alif Siregar</cp:lastModifiedBy>
  <cp:revision>21</cp:revision>
  <cp:lastPrinted>2020-02-07T04:21:18Z</cp:lastPrinted>
  <dcterms:created xsi:type="dcterms:W3CDTF">2013-01-31T05:55:56Z</dcterms:created>
  <dcterms:modified xsi:type="dcterms:W3CDTF">2020-02-07T04:28:23Z</dcterms:modified>
</cp:coreProperties>
</file>