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7393E9-9D33-4733-8FA1-E911C66BB3B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EA171BC-21B4-498C-A67C-2D9E7615DB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/>
              <a:t>Gambar</a:t>
            </a:r>
            <a:r>
              <a:rPr lang="en-US" sz="6600" dirty="0"/>
              <a:t> </a:t>
            </a:r>
            <a:r>
              <a:rPr lang="en-US" sz="6600" dirty="0" err="1"/>
              <a:t>Konstruktif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SEMESTER GENAP 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57199" y="578153"/>
            <a:ext cx="2514600" cy="160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6BA98D-CA96-450C-88B6-38860B8BCE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556956"/>
            <a:ext cx="990600" cy="990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3F16FC-6D7F-4F5F-B27E-D8977E230E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565490"/>
            <a:ext cx="1244197" cy="98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4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30161208"/>
              </p:ext>
            </p:extLst>
          </p:nvPr>
        </p:nvGraphicFramePr>
        <p:xfrm>
          <a:off x="111791" y="252015"/>
          <a:ext cx="4343401" cy="335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Acrobat Document" r:id="rId3" imgW="7543546" imgH="5829216" progId="AcroExch.Document.DC">
                  <p:embed/>
                </p:oleObj>
              </mc:Choice>
              <mc:Fallback>
                <p:oleObj name="Acrobat Document" r:id="rId3" imgW="7543546" imgH="582921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791" y="252015"/>
                        <a:ext cx="4343401" cy="335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539EF0B-7F30-4886-9E37-4392DB6116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326673"/>
            <a:ext cx="4262185" cy="3279312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40C831F5-E73D-41B2-A0FA-6ABAD6D25800}"/>
              </a:ext>
            </a:extLst>
          </p:cNvPr>
          <p:cNvGrpSpPr/>
          <p:nvPr/>
        </p:nvGrpSpPr>
        <p:grpSpPr>
          <a:xfrm>
            <a:off x="4594034" y="1600200"/>
            <a:ext cx="4094412" cy="3146919"/>
            <a:chOff x="5257800" y="1429556"/>
            <a:chExt cx="3103812" cy="2385555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22894383-FD45-43E5-A520-4F20B3F33C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2019271"/>
              <a:ext cx="1407806" cy="16379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9F553E99-E997-4552-A094-7F6138DA4F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6934200" y="2838235"/>
              <a:ext cx="1427412" cy="976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F5FB216-B08C-4156-9553-75D4FCEB43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1429556"/>
              <a:ext cx="1407806" cy="877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274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Sampai</a:t>
            </a:r>
            <a:r>
              <a:rPr lang="en-US" dirty="0"/>
              <a:t> 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A2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</a:t>
            </a:r>
            <a:r>
              <a:rPr lang="en-US" dirty="0" err="1"/>
              <a:t>Tugas</a:t>
            </a:r>
            <a:r>
              <a:rPr lang="en-US" dirty="0"/>
              <a:t> Utama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1 </a:t>
            </a:r>
            <a:r>
              <a:rPr lang="en-US" dirty="0" err="1"/>
              <a:t>titik</a:t>
            </a:r>
            <a:r>
              <a:rPr lang="en-US" dirty="0"/>
              <a:t> dan 2 </a:t>
            </a:r>
            <a:r>
              <a:rPr lang="en-US" dirty="0" err="1"/>
              <a:t>titik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Pencahayaan</a:t>
            </a:r>
            <a:r>
              <a:rPr lang="en-US" dirty="0"/>
              <a:t> dan </a:t>
            </a:r>
            <a:r>
              <a:rPr lang="en-US" dirty="0" err="1"/>
              <a:t>Bayangan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Geometris</a:t>
            </a:r>
            <a:r>
              <a:rPr lang="en-US" dirty="0"/>
              <a:t> Dasar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5D741D-44AB-4E8C-BA23-DB92E9224748}"/>
              </a:ext>
            </a:extLst>
          </p:cNvPr>
          <p:cNvSpPr txBox="1"/>
          <p:nvPr/>
        </p:nvSpPr>
        <p:spPr>
          <a:xfrm>
            <a:off x="4572000" y="5486400"/>
            <a:ext cx="381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KERTAS UKUAN A2</a:t>
            </a:r>
          </a:p>
        </p:txBody>
      </p:sp>
    </p:spTree>
    <p:extLst>
      <p:ext uri="{BB962C8B-B14F-4D97-AF65-F5344CB8AC3E}">
        <p14:creationId xmlns:p14="http://schemas.microsoft.com/office/powerpoint/2010/main" val="1728446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369</TotalTime>
  <Words>29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Franklin Gothic Book</vt:lpstr>
      <vt:lpstr>Franklin Gothic Medium</vt:lpstr>
      <vt:lpstr>Wingdings</vt:lpstr>
      <vt:lpstr>Angles</vt:lpstr>
      <vt:lpstr>Adobe Acrobat Document</vt:lpstr>
      <vt:lpstr>Gambar Konstruktif</vt:lpstr>
      <vt:lpstr>PowerPoint Presentation</vt:lpstr>
      <vt:lpstr>Sampai UTS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Konstruktif</dc:title>
  <dc:creator>User</dc:creator>
  <cp:lastModifiedBy>Alif Siregar</cp:lastModifiedBy>
  <cp:revision>20</cp:revision>
  <dcterms:created xsi:type="dcterms:W3CDTF">2013-01-31T05:55:56Z</dcterms:created>
  <dcterms:modified xsi:type="dcterms:W3CDTF">2020-01-31T04:41:56Z</dcterms:modified>
</cp:coreProperties>
</file>