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Override PartName="/ppt/media/image4.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b="def" i="def"/>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1524000" y="1122362"/>
            <a:ext cx="91440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38"/>
            <a:ext cx="10515600"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5"/>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89" cy="823913"/>
          </a:xfrm>
          <a:prstGeom prst="rect">
            <a:avLst/>
          </a:prstGeom>
        </p:spPr>
        <p:txBody>
          <a:bodyPr anchor="b"/>
          <a:lstStyle>
            <a:lvl1pPr marL="0" indent="0">
              <a:buSzTx/>
              <a:buFontTx/>
              <a:buNone/>
              <a:defRPr b="1" sz="2400"/>
            </a:lvl1pPr>
            <a:lvl2pPr marL="0" indent="457200">
              <a:buSzTx/>
              <a:buFontTx/>
              <a:buNone/>
              <a:defRPr b="1" sz="2400"/>
            </a:lvl2pPr>
            <a:lvl3pPr marL="0" indent="914400">
              <a:buSzTx/>
              <a:buFontTx/>
              <a:buNone/>
              <a:defRPr b="1" sz="2400"/>
            </a:lvl3pPr>
            <a:lvl4pPr marL="0" indent="1371600">
              <a:buSzTx/>
              <a:buFontTx/>
              <a:buNone/>
              <a:defRPr b="1" sz="2400"/>
            </a:lvl4pPr>
            <a:lvl5pPr marL="0" indent="182880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0" y="1681163"/>
            <a:ext cx="5183188" cy="823913"/>
          </a:xfrm>
          <a:prstGeom prst="rect">
            <a:avLst/>
          </a:prstGeom>
        </p:spPr>
        <p:txBody>
          <a:bodyPr anchor="b"/>
          <a:lstStyle/>
          <a:p>
            <a:pPr marL="0" indent="0">
              <a:buSzTx/>
              <a:buFontTx/>
              <a:buNone/>
              <a:defRPr b="1" sz="2400"/>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39"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39" cy="3811588"/>
          </a:xfrm>
          <a:prstGeom prst="rect">
            <a:avLst/>
          </a:prstGeom>
        </p:spPr>
        <p:txBody>
          <a:bodyPr/>
          <a:lstStyle/>
          <a:p>
            <a:pPr marL="0" indent="0">
              <a:buSzTx/>
              <a:buFontTx/>
              <a:buNone/>
              <a:defRPr sz="1600"/>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39"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5"/>
            <a:ext cx="6172201" cy="4873625"/>
          </a:xfrm>
          <a:prstGeom prst="rect">
            <a:avLst/>
          </a:prstGeom>
        </p:spPr>
        <p:txBody>
          <a:bodyPr lIns="91439" rIns="91439">
            <a:noAutofit/>
          </a:bodyPr>
          <a:lstStyle/>
          <a:p>
            <a:pPr/>
          </a:p>
        </p:txBody>
      </p:sp>
      <p:sp>
        <p:nvSpPr>
          <p:cNvPr id="84" name="Body Level One…"/>
          <p:cNvSpPr txBox="1"/>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4" name="Title 1"/>
          <p:cNvSpPr txBox="1"/>
          <p:nvPr>
            <p:ph type="ctrTitle"/>
          </p:nvPr>
        </p:nvSpPr>
        <p:spPr>
          <a:prstGeom prst="rect">
            <a:avLst/>
          </a:prstGeom>
        </p:spPr>
        <p:txBody>
          <a:bodyPr/>
          <a:lstStyle/>
          <a:p>
            <a:pPr/>
            <a:r>
              <a:t>ELEMEN BIDANG</a:t>
            </a:r>
          </a:p>
        </p:txBody>
      </p:sp>
      <p:sp>
        <p:nvSpPr>
          <p:cNvPr id="95" name="Subtitle 2"/>
          <p:cNvSpPr txBox="1"/>
          <p:nvPr>
            <p:ph type="subTitle" sz="quarter" idx="1"/>
          </p:nvPr>
        </p:nvSpPr>
        <p:spPr>
          <a:xfrm>
            <a:off x="1524000" y="3602037"/>
            <a:ext cx="9144000" cy="1655762"/>
          </a:xfrm>
          <a:prstGeom prst="rect">
            <a:avLst/>
          </a:prstGeom>
        </p:spPr>
        <p:txBody>
          <a:bodyPr/>
          <a:lstStyle/>
          <a:p>
            <a:pPr/>
            <a:r>
              <a:t>RUPA DASAR 2D - Pertemuan 4</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7" name="Picture 3" descr="Picture 3"/>
          <p:cNvPicPr>
            <a:picLocks noChangeAspect="1"/>
          </p:cNvPicPr>
          <p:nvPr/>
        </p:nvPicPr>
        <p:blipFill>
          <a:blip r:embed="rId2">
            <a:extLst/>
          </a:blip>
          <a:srcRect l="7784" t="19852" r="15172" b="10161"/>
          <a:stretch>
            <a:fillRect/>
          </a:stretch>
        </p:blipFill>
        <p:spPr>
          <a:xfrm>
            <a:off x="3352799" y="1371600"/>
            <a:ext cx="5562602" cy="4953000"/>
          </a:xfrm>
          <a:prstGeom prst="rect">
            <a:avLst/>
          </a:prstGeom>
          <a:ln w="12700">
            <a:miter lim="400000"/>
          </a:ln>
        </p:spPr>
      </p:pic>
      <p:sp>
        <p:nvSpPr>
          <p:cNvPr id="98" name="Rectangle 2"/>
          <p:cNvSpPr/>
          <p:nvPr/>
        </p:nvSpPr>
        <p:spPr>
          <a:xfrm>
            <a:off x="2971800" y="1295400"/>
            <a:ext cx="2362200" cy="533400"/>
          </a:xfrm>
          <a:prstGeom prst="rect">
            <a:avLst/>
          </a:prstGeom>
          <a:solidFill>
            <a:schemeClr val="accent3"/>
          </a:solidFill>
          <a:ln w="19050">
            <a:solidFill>
              <a:srgbClr val="FFFFFF"/>
            </a:solidFill>
            <a:miter/>
          </a:ln>
        </p:spPr>
        <p:txBody>
          <a:bodyPr lIns="45719" rIns="45719" anchor="ctr"/>
          <a:lstStyle/>
          <a:p>
            <a:pPr marL="838200" indent="-838200" algn="ctr">
              <a:defRPr>
                <a:latin typeface="Trebuchet MS"/>
                <a:ea typeface="Trebuchet MS"/>
                <a:cs typeface="Trebuchet MS"/>
                <a:sym typeface="Trebuchet MS"/>
              </a:defRPr>
            </a:pPr>
          </a:p>
        </p:txBody>
      </p:sp>
    </p:spTree>
  </p:cSld>
  <p:clrMapOvr>
    <a:masterClrMapping/>
  </p:clrMapOvr>
  <mc:AlternateContent xmlns:mc="http://schemas.openxmlformats.org/markup-compatibility/2006">
    <mc:Choice xmlns:p14="http://schemas.microsoft.com/office/powerpoint/2010/main" Requires="p14">
      <p:transition spd="med" advClick="1" p14:dur="1000">
        <p:wipe dir="d"/>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0" name="Picture 2" descr="Picture 2"/>
          <p:cNvPicPr>
            <a:picLocks noChangeAspect="1"/>
          </p:cNvPicPr>
          <p:nvPr/>
        </p:nvPicPr>
        <p:blipFill>
          <a:blip r:embed="rId2">
            <a:extLst/>
          </a:blip>
          <a:srcRect l="12006" t="19852" r="12006" b="11238"/>
          <a:stretch>
            <a:fillRect/>
          </a:stretch>
        </p:blipFill>
        <p:spPr>
          <a:xfrm>
            <a:off x="3505200" y="1219200"/>
            <a:ext cx="5486400" cy="4876800"/>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wipe dir="d"/>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2" name="Picture 2" descr="Picture 2"/>
          <p:cNvPicPr>
            <a:picLocks noChangeAspect="1"/>
          </p:cNvPicPr>
          <p:nvPr/>
        </p:nvPicPr>
        <p:blipFill>
          <a:blip r:embed="rId2">
            <a:extLst/>
          </a:blip>
          <a:srcRect l="10950" t="22005" r="10950" b="10161"/>
          <a:stretch>
            <a:fillRect/>
          </a:stretch>
        </p:blipFill>
        <p:spPr>
          <a:xfrm>
            <a:off x="3352800" y="1295399"/>
            <a:ext cx="5638800" cy="4800602"/>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wipe dir="d"/>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4" name="Picture 2" descr="Picture 2"/>
          <p:cNvPicPr>
            <a:picLocks noChangeAspect="1"/>
          </p:cNvPicPr>
          <p:nvPr/>
        </p:nvPicPr>
        <p:blipFill>
          <a:blip r:embed="rId2">
            <a:extLst/>
          </a:blip>
          <a:srcRect l="14116" t="23082" r="19392" b="6931"/>
          <a:stretch>
            <a:fillRect/>
          </a:stretch>
        </p:blipFill>
        <p:spPr>
          <a:xfrm>
            <a:off x="3962399" y="1219199"/>
            <a:ext cx="4800602" cy="4953002"/>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wipe dir="d"/>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Title 1"/>
          <p:cNvSpPr txBox="1"/>
          <p:nvPr>
            <p:ph type="title"/>
          </p:nvPr>
        </p:nvSpPr>
        <p:spPr>
          <a:xfrm>
            <a:off x="838200" y="365125"/>
            <a:ext cx="10515600" cy="1325563"/>
          </a:xfrm>
          <a:prstGeom prst="rect">
            <a:avLst/>
          </a:prstGeom>
        </p:spPr>
        <p:txBody>
          <a:bodyPr/>
          <a:lstStyle/>
          <a:p>
            <a:pPr/>
            <a:r>
              <a:t>Projek</a:t>
            </a:r>
          </a:p>
        </p:txBody>
      </p:sp>
      <p:sp>
        <p:nvSpPr>
          <p:cNvPr id="107" name="Content Placeholder 2"/>
          <p:cNvSpPr txBox="1"/>
          <p:nvPr>
            <p:ph type="body" idx="1"/>
          </p:nvPr>
        </p:nvSpPr>
        <p:spPr>
          <a:xfrm>
            <a:off x="838200" y="1825625"/>
            <a:ext cx="10515600" cy="4351338"/>
          </a:xfrm>
          <a:prstGeom prst="rect">
            <a:avLst/>
          </a:prstGeom>
        </p:spPr>
        <p:txBody>
          <a:bodyPr/>
          <a:lstStyle/>
          <a:p>
            <a:pPr marL="0" indent="0">
              <a:buSzTx/>
              <a:buNone/>
            </a:pPr>
            <a:r>
              <a:t>Buatlah komposisi bidang dasar seperti bujursangkar, segitiga, prisma, dll (pilih dua bidang) untuk diatur dalam komposisi yang baik. Tema yang diangkat adalah Gradasi dan Irama. Perhatikan prinsip desain yang menyertai unsur tersebut.</a:t>
            </a:r>
          </a:p>
          <a:p>
            <a:pPr marL="0" indent="0">
              <a:buSzTx/>
              <a:buNone/>
            </a:pPr>
          </a:p>
          <a:p>
            <a:pPr marL="0" indent="0">
              <a:buSzTx/>
              <a:buNone/>
            </a:pPr>
            <a:r>
              <a:t>Kerjakan sketsa alternatif dalam lembar A4 sebanyak 3 sketsa.</a:t>
            </a:r>
          </a:p>
          <a:p>
            <a:pPr marL="0" indent="0">
              <a:buSzTx/>
              <a:buNone/>
            </a:pPr>
            <a:r>
              <a:t>Boleh menggunakan alat bantu seperti penggaris dll.</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