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2" r:id="rId7"/>
    <p:sldId id="263" r:id="rId8"/>
    <p:sldId id="264" r:id="rId9"/>
    <p:sldId id="265" r:id="rId10"/>
    <p:sldId id="261" r:id="rId11"/>
    <p:sldId id="266" r:id="rId12"/>
    <p:sldId id="267" r:id="rId13"/>
    <p:sldId id="269" r:id="rId14"/>
    <p:sldId id="268" r:id="rId15"/>
    <p:sldId id="277" r:id="rId16"/>
    <p:sldId id="270" r:id="rId17"/>
    <p:sldId id="271" r:id="rId18"/>
    <p:sldId id="272" r:id="rId19"/>
    <p:sldId id="273" r:id="rId20"/>
    <p:sldId id="274" r:id="rId21"/>
    <p:sldId id="275" r:id="rId22"/>
    <p:sldId id="27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1026" autoAdjust="0"/>
  </p:normalViewPr>
  <p:slideViewPr>
    <p:cSldViewPr>
      <p:cViewPr>
        <p:scale>
          <a:sx n="50" d="100"/>
          <a:sy n="50" d="100"/>
        </p:scale>
        <p:origin x="-1002" y="-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3140CFD8-15AE-4301-A2E4-D660EA6FD250}" type="datetimeFigureOut">
              <a:rPr lang="en-US" smtClean="0"/>
              <a:pPr/>
              <a:t>4/15/2013</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C7AABAD1-4D80-4590-9E84-A87CCB64DFF6}"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40CFD8-15AE-4301-A2E4-D660EA6FD250}" type="datetimeFigureOut">
              <a:rPr lang="en-US" smtClean="0"/>
              <a:pPr/>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ABAD1-4D80-4590-9E84-A87CCB64DFF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40CFD8-15AE-4301-A2E4-D660EA6FD250}" type="datetimeFigureOut">
              <a:rPr lang="en-US" smtClean="0"/>
              <a:pPr/>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ABAD1-4D80-4590-9E84-A87CCB64DFF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40CFD8-15AE-4301-A2E4-D660EA6FD250}" type="datetimeFigureOut">
              <a:rPr lang="en-US" smtClean="0"/>
              <a:pPr/>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ABAD1-4D80-4590-9E84-A87CCB64DFF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40CFD8-15AE-4301-A2E4-D660EA6FD250}" type="datetimeFigureOut">
              <a:rPr lang="en-US" smtClean="0"/>
              <a:pPr/>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ABAD1-4D80-4590-9E84-A87CCB64DFF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3140CFD8-15AE-4301-A2E4-D660EA6FD250}" type="datetimeFigureOut">
              <a:rPr lang="en-US" smtClean="0"/>
              <a:pPr/>
              <a:t>4/15/2013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AABAD1-4D80-4590-9E84-A87CCB64DFF6}"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40CFD8-15AE-4301-A2E4-D660EA6FD250}" type="datetimeFigureOut">
              <a:rPr lang="en-US" smtClean="0"/>
              <a:pPr/>
              <a:t>4/15/2013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AABAD1-4D80-4590-9E84-A87CCB64DFF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40CFD8-15AE-4301-A2E4-D660EA6FD250}" type="datetimeFigureOut">
              <a:rPr lang="en-US" smtClean="0"/>
              <a:pPr/>
              <a:t>4/15/2013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AABAD1-4D80-4590-9E84-A87CCB64DFF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40CFD8-15AE-4301-A2E4-D660EA6FD250}" type="datetimeFigureOut">
              <a:rPr lang="en-US" smtClean="0"/>
              <a:pPr/>
              <a:t>4/15/2013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AABAD1-4D80-4590-9E84-A87CCB64DFF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140CFD8-15AE-4301-A2E4-D660EA6FD250}" type="datetimeFigureOut">
              <a:rPr lang="en-US" smtClean="0"/>
              <a:pPr/>
              <a:t>4/15/2013</a:t>
            </a:fld>
            <a:endParaRPr lang="en-US"/>
          </a:p>
        </p:txBody>
      </p:sp>
      <p:sp>
        <p:nvSpPr>
          <p:cNvPr id="7" name="Slide Number Placeholder 6"/>
          <p:cNvSpPr>
            <a:spLocks noGrp="1"/>
          </p:cNvSpPr>
          <p:nvPr>
            <p:ph type="sldNum" sz="quarter" idx="12"/>
          </p:nvPr>
        </p:nvSpPr>
        <p:spPr/>
        <p:txBody>
          <a:bodyPr/>
          <a:lstStyle/>
          <a:p>
            <a:fld id="{C7AABAD1-4D80-4590-9E84-A87CCB64DFF6}"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40CFD8-15AE-4301-A2E4-D660EA6FD250}" type="datetimeFigureOut">
              <a:rPr lang="en-US" smtClean="0"/>
              <a:pPr/>
              <a:t>4/15/2013</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C7AABAD1-4D80-4590-9E84-A87CCB64DFF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3140CFD8-15AE-4301-A2E4-D660EA6FD250}" type="datetimeFigureOut">
              <a:rPr lang="en-US" smtClean="0"/>
              <a:pPr/>
              <a:t>4/15/2013</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C7AABAD1-4D80-4590-9E84-A87CCB64DFF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en.wikipedia.org/w/index.php?title=Primary_stakeholder&amp;action=edit&amp;redlink=1" TargetMode="External"/><Relationship Id="rId2" Type="http://schemas.openxmlformats.org/officeDocument/2006/relationships/hyperlink" Target="http://en.wikipedia.org/wiki/Persona_(user_experience)" TargetMode="External"/><Relationship Id="rId1" Type="http://schemas.openxmlformats.org/officeDocument/2006/relationships/slideLayout" Target="../slideLayouts/slideLayout2.xml"/><Relationship Id="rId6" Type="http://schemas.openxmlformats.org/officeDocument/2006/relationships/hyperlink" Target="http://en.wikipedia.org/w/index.php?title=Anti-persona&amp;action=edit&amp;redlink=1" TargetMode="External"/><Relationship Id="rId5" Type="http://schemas.openxmlformats.org/officeDocument/2006/relationships/hyperlink" Target="http://en.wikipedia.org/w/index.php?title=Secondary_persona&amp;action=edit&amp;redlink=1" TargetMode="External"/><Relationship Id="rId4" Type="http://schemas.openxmlformats.org/officeDocument/2006/relationships/hyperlink" Target="http://en.wikipedia.org/wiki/User-centered_design"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en.wikipedia.org/wiki/Scenario"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en.wikipedia.org/wiki/User-centered_desig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End_user" TargetMode="External"/><Relationship Id="rId2" Type="http://schemas.openxmlformats.org/officeDocument/2006/relationships/hyperlink" Target="http://en.wikipedia.org/wiki/User_interface_design" TargetMode="External"/><Relationship Id="rId1" Type="http://schemas.openxmlformats.org/officeDocument/2006/relationships/slideLayout" Target="../slideLayouts/slideLayout2.xml"/><Relationship Id="rId5" Type="http://schemas.openxmlformats.org/officeDocument/2006/relationships/hyperlink" Target="http://en.wikipedia.org/wiki/Design_process" TargetMode="External"/><Relationship Id="rId4" Type="http://schemas.openxmlformats.org/officeDocument/2006/relationships/hyperlink" Target="http://en.wikipedia.org/wiki/Product_(busines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User-centered_design" TargetMode="External"/><Relationship Id="rId2" Type="http://schemas.openxmlformats.org/officeDocument/2006/relationships/hyperlink" Target="http://en.wikipedia.org/w/index.php?title=Cooperative_design&amp;action=edit&amp;redlink=1" TargetMode="External"/><Relationship Id="rId1" Type="http://schemas.openxmlformats.org/officeDocument/2006/relationships/slideLayout" Target="../slideLayouts/slideLayout2.xml"/><Relationship Id="rId5" Type="http://schemas.openxmlformats.org/officeDocument/2006/relationships/hyperlink" Target="http://en.wikipedia.org/wiki/Contextual_design" TargetMode="External"/><Relationship Id="rId4" Type="http://schemas.openxmlformats.org/officeDocument/2006/relationships/hyperlink" Target="http://en.wikipedia.org/wiki/Participatory_design"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www.iso.org/iso/catalogue_detail.htm?csnumber=52075"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ki/Information" TargetMode="External"/><Relationship Id="rId2" Type="http://schemas.openxmlformats.org/officeDocument/2006/relationships/hyperlink" Target="http://en.wikipedia.org/wiki/Experienc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n.wikipedia.org/wiki/Audience" TargetMode="External"/><Relationship Id="rId2" Type="http://schemas.openxmlformats.org/officeDocument/2006/relationships/hyperlink" Target="http://en.wikipedia.org/wiki/Rhetoric" TargetMode="External"/><Relationship Id="rId1" Type="http://schemas.openxmlformats.org/officeDocument/2006/relationships/slideLayout" Target="../slideLayouts/slideLayout2.xml"/><Relationship Id="rId4" Type="http://schemas.openxmlformats.org/officeDocument/2006/relationships/hyperlink" Target="http://en.wiktionary.org/wiki/contex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User Centered Design</a:t>
            </a:r>
            <a:endParaRPr lang="en-US" dirty="0"/>
          </a:p>
        </p:txBody>
      </p:sp>
      <p:sp>
        <p:nvSpPr>
          <p:cNvPr id="3" name="Subtitle 2"/>
          <p:cNvSpPr>
            <a:spLocks noGrp="1"/>
          </p:cNvSpPr>
          <p:nvPr>
            <p:ph type="subTitle" idx="1"/>
          </p:nvPr>
        </p:nvSpPr>
        <p:spPr/>
        <p:txBody>
          <a:bodyPr>
            <a:normAutofit/>
          </a:bodyPr>
          <a:lstStyle/>
          <a:p>
            <a:r>
              <a:rPr lang="en-US" sz="1400" dirty="0" err="1" smtClean="0"/>
              <a:t>Dosen</a:t>
            </a:r>
            <a:r>
              <a:rPr lang="en-US" sz="1400" dirty="0" smtClean="0"/>
              <a:t>: Ismail </a:t>
            </a:r>
            <a:r>
              <a:rPr lang="en-US" sz="1400" dirty="0" err="1" smtClean="0"/>
              <a:t>Alif</a:t>
            </a:r>
            <a:r>
              <a:rPr lang="en-US" sz="1400" dirty="0" smtClean="0"/>
              <a:t> </a:t>
            </a:r>
            <a:r>
              <a:rPr lang="en-US" sz="1400" dirty="0" err="1" smtClean="0"/>
              <a:t>Siregar</a:t>
            </a:r>
            <a:r>
              <a:rPr lang="en-US" sz="1400" dirty="0" smtClean="0"/>
              <a:t> </a:t>
            </a:r>
            <a:r>
              <a:rPr lang="en-US" sz="1400" dirty="0" err="1" smtClean="0"/>
              <a:t>S.Sn</a:t>
            </a:r>
            <a:r>
              <a:rPr lang="en-US" sz="1400" dirty="0" smtClean="0"/>
              <a:t> M.A</a:t>
            </a:r>
            <a:endParaRPr lang="en-US" sz="1400" dirty="0"/>
          </a:p>
        </p:txBody>
      </p:sp>
      <p:pic>
        <p:nvPicPr>
          <p:cNvPr id="1029" name="Picture 5" descr="C:\Users\Staff\Desktop\UPJ Stuff\Other Non Academik\logo dpi upj.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638800" y="304800"/>
            <a:ext cx="1646237" cy="1765300"/>
          </a:xfrm>
          <a:prstGeom prst="rect">
            <a:avLst/>
          </a:prstGeom>
          <a:noFill/>
          <a:extLst>
            <a:ext uri="{909E8E84-426E-40DD-AFC4-6F175D3DCCD1}">
              <a14:hiddenFill xmlns:a14="http://schemas.microsoft.com/office/drawing/2010/main" xmlns="">
                <a:solidFill>
                  <a:srgbClr val="FFFFFF"/>
                </a:solidFill>
              </a14:hiddenFill>
            </a:ext>
          </a:extLst>
        </p:spPr>
      </p:pic>
      <p:pic>
        <p:nvPicPr>
          <p:cNvPr id="1030" name="Picture 6"/>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1000" y="1828800"/>
            <a:ext cx="4106605" cy="26066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0494048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Analysis tools used in user-centered design</a:t>
            </a:r>
            <a:br>
              <a:rPr lang="en-US" b="1" dirty="0"/>
            </a:br>
            <a:endParaRPr lang="en-US" dirty="0"/>
          </a:p>
        </p:txBody>
      </p:sp>
      <p:sp>
        <p:nvSpPr>
          <p:cNvPr id="3" name="Content Placeholder 2"/>
          <p:cNvSpPr>
            <a:spLocks noGrp="1"/>
          </p:cNvSpPr>
          <p:nvPr>
            <p:ph idx="1"/>
          </p:nvPr>
        </p:nvSpPr>
        <p:spPr/>
        <p:txBody>
          <a:bodyPr/>
          <a:lstStyle/>
          <a:p>
            <a:r>
              <a:rPr lang="en-US" b="1" dirty="0"/>
              <a:t>Persona</a:t>
            </a:r>
          </a:p>
          <a:p>
            <a:r>
              <a:rPr lang="en-US" b="1" dirty="0"/>
              <a:t>Scenario</a:t>
            </a:r>
          </a:p>
          <a:p>
            <a:endParaRPr lang="en-US" dirty="0"/>
          </a:p>
        </p:txBody>
      </p:sp>
    </p:spTree>
    <p:extLst>
      <p:ext uri="{BB962C8B-B14F-4D97-AF65-F5344CB8AC3E}">
        <p14:creationId xmlns:p14="http://schemas.microsoft.com/office/powerpoint/2010/main" xmlns="" val="19853963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a:t>
            </a:r>
            <a:endParaRPr lang="en-US" dirty="0"/>
          </a:p>
        </p:txBody>
      </p:sp>
      <p:sp>
        <p:nvSpPr>
          <p:cNvPr id="3" name="Content Placeholder 2"/>
          <p:cNvSpPr>
            <a:spLocks noGrp="1"/>
          </p:cNvSpPr>
          <p:nvPr>
            <p:ph idx="1"/>
          </p:nvPr>
        </p:nvSpPr>
        <p:spPr/>
        <p:txBody>
          <a:bodyPr>
            <a:normAutofit fontScale="55000" lnSpcReduction="20000"/>
          </a:bodyPr>
          <a:lstStyle/>
          <a:p>
            <a:r>
              <a:rPr lang="en-US" dirty="0">
                <a:hlinkClick r:id="rId2" tooltip="Persona (user experience)"/>
              </a:rPr>
              <a:t>Persona</a:t>
            </a:r>
            <a:r>
              <a:rPr lang="en-US" dirty="0"/>
              <a:t> of the user's need may be created. It is a fictional character with all the characteristics of the user. Personas are created after the field research process, which typically consists of members of the </a:t>
            </a:r>
            <a:r>
              <a:rPr lang="en-US" dirty="0">
                <a:hlinkClick r:id="rId3" tooltip="Primary stakeholder (page does not exist)"/>
              </a:rPr>
              <a:t>primary stakeholder</a:t>
            </a:r>
            <a:r>
              <a:rPr lang="en-US" dirty="0"/>
              <a:t> (user) group being observed on their </a:t>
            </a:r>
            <a:r>
              <a:rPr lang="en-US" dirty="0" err="1"/>
              <a:t>behaviour</a:t>
            </a:r>
            <a:r>
              <a:rPr lang="en-US" dirty="0"/>
              <a:t>, and additionally answering questionnaires or participating in interviews, or a mixture of both. After results are gathered from the field research, they are used to create personas of the primary stakeholder group. Often, there may be several personas concerning the same group of individuals, since it is almost impossible to apply all the characteristics of the stakeholder group onto one character. The character depicts a "typical" stakeholder, not an "average" individual in the primary stakeholder group, and is referred to throughout the entire design process.</a:t>
            </a:r>
            <a:r>
              <a:rPr lang="en-US" baseline="30000" dirty="0">
                <a:hlinkClick r:id="rId4"/>
              </a:rPr>
              <a:t>[5]</a:t>
            </a:r>
            <a:r>
              <a:rPr lang="en-US" dirty="0"/>
              <a:t> There are also what's called a </a:t>
            </a:r>
            <a:r>
              <a:rPr lang="en-US" dirty="0">
                <a:hlinkClick r:id="rId5" tooltip="Secondary persona (page does not exist)"/>
              </a:rPr>
              <a:t>secondary persona</a:t>
            </a:r>
            <a:r>
              <a:rPr lang="en-US" dirty="0"/>
              <a:t>, where the character is not a member of the primary stakeholder group and is not the main target of the design, but their needs should be met and problems solved if possible. They exist to help account for further possible problems and difficulties that may occur even though the primary stakeholder group is satisfied with their solution. There is also an </a:t>
            </a:r>
            <a:r>
              <a:rPr lang="en-US" dirty="0">
                <a:hlinkClick r:id="rId6" tooltip="Anti-persona (page does not exist)"/>
              </a:rPr>
              <a:t>anti-persona</a:t>
            </a:r>
            <a:r>
              <a:rPr lang="en-US" dirty="0"/>
              <a:t>, which is the character which the design process is not made for.</a:t>
            </a:r>
          </a:p>
        </p:txBody>
      </p:sp>
    </p:spTree>
    <p:extLst>
      <p:ext uri="{BB962C8B-B14F-4D97-AF65-F5344CB8AC3E}">
        <p14:creationId xmlns:p14="http://schemas.microsoft.com/office/powerpoint/2010/main" xmlns="" val="40676646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a:t>
            </a:r>
            <a:endParaRPr lang="en-US" dirty="0"/>
          </a:p>
        </p:txBody>
      </p:sp>
      <p:sp>
        <p:nvSpPr>
          <p:cNvPr id="3" name="Content Placeholder 2"/>
          <p:cNvSpPr>
            <a:spLocks noGrp="1"/>
          </p:cNvSpPr>
          <p:nvPr>
            <p:ph idx="1"/>
          </p:nvPr>
        </p:nvSpPr>
        <p:spPr/>
        <p:txBody>
          <a:bodyPr>
            <a:normAutofit fontScale="85000" lnSpcReduction="20000"/>
          </a:bodyPr>
          <a:lstStyle/>
          <a:p>
            <a:r>
              <a:rPr lang="en-US" dirty="0">
                <a:hlinkClick r:id="rId2" tooltip="Scenario"/>
              </a:rPr>
              <a:t>scenario</a:t>
            </a:r>
            <a:r>
              <a:rPr lang="en-US" dirty="0"/>
              <a:t> created in the UCD process is a fictional story about the "daily life of" or a sequence of events with the primary stakeholder group as the main character. Typically, a persona that was created earlier is used as the main character of this story. The story should be specific of the events happening that relate to the problems of the primary stakeholder group, and normally the main research questions the design process is built upon. These may turn out to be a simple story about the daily life of an individual, but small details from the events should imply details about the users, and may include emotional or physical characteristics</a:t>
            </a:r>
          </a:p>
        </p:txBody>
      </p:sp>
    </p:spTree>
    <p:extLst>
      <p:ext uri="{BB962C8B-B14F-4D97-AF65-F5344CB8AC3E}">
        <p14:creationId xmlns:p14="http://schemas.microsoft.com/office/powerpoint/2010/main" xmlns="" val="1652016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57200" y="304800"/>
            <a:ext cx="8229600" cy="62484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5892031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References</a:t>
            </a:r>
            <a:br>
              <a:rPr lang="en-US" b="1" dirty="0"/>
            </a:br>
            <a:endParaRPr lang="en-US" dirty="0"/>
          </a:p>
        </p:txBody>
      </p:sp>
      <p:sp>
        <p:nvSpPr>
          <p:cNvPr id="3" name="Content Placeholder 2"/>
          <p:cNvSpPr>
            <a:spLocks noGrp="1"/>
          </p:cNvSpPr>
          <p:nvPr>
            <p:ph idx="1"/>
          </p:nvPr>
        </p:nvSpPr>
        <p:spPr/>
        <p:txBody>
          <a:bodyPr>
            <a:normAutofit/>
          </a:bodyPr>
          <a:lstStyle/>
          <a:p>
            <a:r>
              <a:rPr lang="en-US" b="1" dirty="0" smtClean="0">
                <a:hlinkClick r:id="rId2"/>
              </a:rPr>
              <a:t>^</a:t>
            </a:r>
            <a:r>
              <a:rPr lang="en-US" dirty="0" smtClean="0"/>
              <a:t> </a:t>
            </a:r>
            <a:r>
              <a:rPr lang="en-US" dirty="0" err="1"/>
              <a:t>Greenbaum&amp;Kyng</a:t>
            </a:r>
            <a:r>
              <a:rPr lang="en-US" dirty="0"/>
              <a:t> (</a:t>
            </a:r>
            <a:r>
              <a:rPr lang="en-US" dirty="0" err="1"/>
              <a:t>eds</a:t>
            </a:r>
            <a:r>
              <a:rPr lang="en-US" dirty="0"/>
              <a:t>): Design At Work - Cooperative design of Computer Systems, Lawrence Erlbaum 1991</a:t>
            </a:r>
          </a:p>
          <a:p>
            <a:r>
              <a:rPr lang="en-US" b="1" dirty="0">
                <a:hlinkClick r:id="rId2"/>
              </a:rPr>
              <a:t>^</a:t>
            </a:r>
            <a:r>
              <a:rPr lang="en-US" dirty="0"/>
              <a:t> </a:t>
            </a:r>
            <a:r>
              <a:rPr lang="en-US" dirty="0" err="1"/>
              <a:t>Schuler&amp;Namioka</a:t>
            </a:r>
            <a:r>
              <a:rPr lang="en-US" dirty="0"/>
              <a:t>: Participatory Design, Lawrence Erlbaum 1993 and chapter 11 in </a:t>
            </a:r>
            <a:r>
              <a:rPr lang="en-US" dirty="0" err="1"/>
              <a:t>Helander’s</a:t>
            </a:r>
            <a:r>
              <a:rPr lang="en-US" dirty="0"/>
              <a:t> Handbook of HCI, Elsevier 1997</a:t>
            </a:r>
          </a:p>
          <a:p>
            <a:r>
              <a:rPr lang="en-US" b="1" dirty="0">
                <a:hlinkClick r:id="rId2"/>
              </a:rPr>
              <a:t>^</a:t>
            </a:r>
            <a:r>
              <a:rPr lang="en-US" dirty="0"/>
              <a:t> </a:t>
            </a:r>
            <a:r>
              <a:rPr lang="en-US" dirty="0" err="1"/>
              <a:t>Beyer&amp;Holtzblatt</a:t>
            </a:r>
            <a:r>
              <a:rPr lang="en-US" dirty="0"/>
              <a:t>, </a:t>
            </a:r>
            <a:r>
              <a:rPr lang="en-US" i="1" dirty="0"/>
              <a:t>Contextual Design</a:t>
            </a:r>
            <a:r>
              <a:rPr lang="en-US" dirty="0"/>
              <a:t>, Kaufmann 1998</a:t>
            </a:r>
          </a:p>
          <a:p>
            <a:endParaRPr lang="en-US" dirty="0"/>
          </a:p>
        </p:txBody>
      </p:sp>
    </p:spTree>
    <p:extLst>
      <p:ext uri="{BB962C8B-B14F-4D97-AF65-F5344CB8AC3E}">
        <p14:creationId xmlns:p14="http://schemas.microsoft.com/office/powerpoint/2010/main" xmlns="" val="14962527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u="sng" dirty="0" err="1" smtClean="0"/>
              <a:t>tugas</a:t>
            </a:r>
            <a:endParaRPr lang="en-US" sz="6000" b="1" u="sng" dirty="0"/>
          </a:p>
        </p:txBody>
      </p:sp>
      <p:sp>
        <p:nvSpPr>
          <p:cNvPr id="3" name="Content Placeholder 2"/>
          <p:cNvSpPr>
            <a:spLocks noGrp="1"/>
          </p:cNvSpPr>
          <p:nvPr>
            <p:ph idx="1"/>
          </p:nvPr>
        </p:nvSpPr>
        <p:spPr/>
        <p:txBody>
          <a:bodyPr/>
          <a:lstStyle/>
          <a:p>
            <a:r>
              <a:rPr lang="en-US" dirty="0" smtClean="0"/>
              <a:t>Persona</a:t>
            </a:r>
          </a:p>
          <a:p>
            <a:r>
              <a:rPr lang="en-US" dirty="0" smtClean="0"/>
              <a:t>scenario</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u="sng" dirty="0" smtClean="0"/>
              <a:t>persona</a:t>
            </a:r>
            <a:endParaRPr lang="en-US" sz="4800" b="1" u="sng" dirty="0"/>
          </a:p>
        </p:txBody>
      </p:sp>
      <p:sp>
        <p:nvSpPr>
          <p:cNvPr id="3" name="Content Placeholder 2"/>
          <p:cNvSpPr>
            <a:spLocks noGrp="1"/>
          </p:cNvSpPr>
          <p:nvPr>
            <p:ph idx="1"/>
          </p:nvPr>
        </p:nvSpPr>
        <p:spPr/>
        <p:txBody>
          <a:bodyPr>
            <a:normAutofit fontScale="92500"/>
          </a:bodyPr>
          <a:lstStyle/>
          <a:p>
            <a:r>
              <a:rPr lang="en-US" dirty="0" smtClean="0"/>
              <a:t>PRIMARY</a:t>
            </a:r>
          </a:p>
          <a:p>
            <a:pPr lvl="1"/>
            <a:r>
              <a:rPr lang="en-US" dirty="0" err="1" smtClean="0"/>
              <a:t>Penglihatan</a:t>
            </a:r>
            <a:r>
              <a:rPr lang="en-US" dirty="0" smtClean="0"/>
              <a:t> </a:t>
            </a:r>
            <a:r>
              <a:rPr lang="en-US" dirty="0" err="1" smtClean="0"/>
              <a:t>rabun</a:t>
            </a:r>
            <a:endParaRPr lang="en-US" dirty="0" smtClean="0"/>
          </a:p>
          <a:p>
            <a:pPr lvl="1"/>
            <a:r>
              <a:rPr lang="en-US" dirty="0" err="1" smtClean="0"/>
              <a:t>Tidak</a:t>
            </a:r>
            <a:r>
              <a:rPr lang="en-US" dirty="0" smtClean="0"/>
              <a:t> </a:t>
            </a:r>
            <a:r>
              <a:rPr lang="en-US" dirty="0" err="1" smtClean="0"/>
              <a:t>bisa</a:t>
            </a:r>
            <a:r>
              <a:rPr lang="en-US" dirty="0" smtClean="0"/>
              <a:t> </a:t>
            </a:r>
            <a:r>
              <a:rPr lang="en-US" dirty="0" err="1" smtClean="0"/>
              <a:t>berjalan</a:t>
            </a:r>
            <a:r>
              <a:rPr lang="en-US" dirty="0" smtClean="0"/>
              <a:t> </a:t>
            </a:r>
            <a:r>
              <a:rPr lang="en-US" dirty="0" smtClean="0">
                <a:sym typeface="Wingdings" pitchFamily="2" charset="2"/>
              </a:rPr>
              <a:t> </a:t>
            </a:r>
            <a:r>
              <a:rPr lang="en-US" dirty="0" err="1" smtClean="0">
                <a:sym typeface="Wingdings" pitchFamily="2" charset="2"/>
              </a:rPr>
              <a:t>kursi</a:t>
            </a:r>
            <a:r>
              <a:rPr lang="en-US" dirty="0" smtClean="0">
                <a:sym typeface="Wingdings" pitchFamily="2" charset="2"/>
              </a:rPr>
              <a:t> </a:t>
            </a:r>
            <a:r>
              <a:rPr lang="en-US" dirty="0" err="1" smtClean="0">
                <a:sym typeface="Wingdings" pitchFamily="2" charset="2"/>
              </a:rPr>
              <a:t>roda</a:t>
            </a:r>
            <a:endParaRPr lang="en-US" dirty="0" smtClean="0">
              <a:sym typeface="Wingdings" pitchFamily="2" charset="2"/>
            </a:endParaRPr>
          </a:p>
          <a:p>
            <a:pPr lvl="1"/>
            <a:r>
              <a:rPr lang="en-US" dirty="0" err="1" smtClean="0">
                <a:sym typeface="Wingdings" pitchFamily="2" charset="2"/>
              </a:rPr>
              <a:t>Dalam</a:t>
            </a:r>
            <a:r>
              <a:rPr lang="en-US" dirty="0" smtClean="0">
                <a:sym typeface="Wingdings" pitchFamily="2" charset="2"/>
              </a:rPr>
              <a:t> </a:t>
            </a:r>
            <a:r>
              <a:rPr lang="en-US" dirty="0" err="1" smtClean="0">
                <a:sym typeface="Wingdings" pitchFamily="2" charset="2"/>
              </a:rPr>
              <a:t>rumah</a:t>
            </a:r>
            <a:endParaRPr lang="en-US" dirty="0" smtClean="0">
              <a:sym typeface="Wingdings" pitchFamily="2" charset="2"/>
            </a:endParaRPr>
          </a:p>
          <a:p>
            <a:pPr lvl="1"/>
            <a:r>
              <a:rPr lang="en-US" dirty="0" err="1" smtClean="0">
                <a:sym typeface="Wingdings" pitchFamily="2" charset="2"/>
              </a:rPr>
              <a:t>Gelap</a:t>
            </a:r>
            <a:endParaRPr lang="en-US" dirty="0" smtClean="0"/>
          </a:p>
          <a:p>
            <a:r>
              <a:rPr lang="en-US" dirty="0" smtClean="0"/>
              <a:t>SECONDARY</a:t>
            </a:r>
          </a:p>
          <a:p>
            <a:pPr lvl="1"/>
            <a:r>
              <a:rPr lang="en-US" dirty="0" err="1" smtClean="0"/>
              <a:t>Orang</a:t>
            </a:r>
            <a:r>
              <a:rPr lang="en-US" dirty="0" smtClean="0"/>
              <a:t> </a:t>
            </a:r>
            <a:r>
              <a:rPr lang="en-US" dirty="0" err="1" smtClean="0"/>
              <a:t>dewasa</a:t>
            </a:r>
            <a:r>
              <a:rPr lang="en-US" dirty="0" smtClean="0"/>
              <a:t> lain </a:t>
            </a:r>
            <a:r>
              <a:rPr lang="en-US" dirty="0" err="1" smtClean="0"/>
              <a:t>di</a:t>
            </a:r>
            <a:r>
              <a:rPr lang="en-US" dirty="0" smtClean="0"/>
              <a:t> </a:t>
            </a:r>
            <a:r>
              <a:rPr lang="en-US" dirty="0" err="1" smtClean="0"/>
              <a:t>dalam</a:t>
            </a:r>
            <a:r>
              <a:rPr lang="en-US" dirty="0" smtClean="0"/>
              <a:t> </a:t>
            </a:r>
            <a:r>
              <a:rPr lang="en-US" dirty="0" err="1" smtClean="0"/>
              <a:t>rumah</a:t>
            </a:r>
            <a:r>
              <a:rPr lang="en-US" dirty="0" smtClean="0"/>
              <a:t> </a:t>
            </a:r>
            <a:r>
              <a:rPr lang="en-US" dirty="0" err="1" smtClean="0"/>
              <a:t>tersebut</a:t>
            </a:r>
            <a:endParaRPr lang="en-US" dirty="0" smtClean="0"/>
          </a:p>
          <a:p>
            <a:r>
              <a:rPr lang="en-US" dirty="0" smtClean="0"/>
              <a:t>ANTI-PERSONA</a:t>
            </a:r>
          </a:p>
          <a:p>
            <a:pPr lvl="1"/>
            <a:r>
              <a:rPr lang="en-US" dirty="0" err="1" smtClean="0"/>
              <a:t>Anak</a:t>
            </a:r>
            <a:r>
              <a:rPr lang="en-US" dirty="0" smtClean="0"/>
              <a:t> </a:t>
            </a:r>
            <a:r>
              <a:rPr lang="en-US" dirty="0" err="1" smtClean="0"/>
              <a:t>kecil</a:t>
            </a:r>
            <a:endParaRPr 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u="sng" dirty="0" smtClean="0"/>
              <a:t>scenario</a:t>
            </a:r>
            <a:endParaRPr lang="en-US" sz="4800" b="1" u="sng" dirty="0"/>
          </a:p>
        </p:txBody>
      </p:sp>
      <p:sp>
        <p:nvSpPr>
          <p:cNvPr id="3" name="Content Placeholder 2"/>
          <p:cNvSpPr>
            <a:spLocks noGrp="1"/>
          </p:cNvSpPr>
          <p:nvPr>
            <p:ph idx="1"/>
          </p:nvPr>
        </p:nvSpPr>
        <p:spPr/>
        <p:txBody>
          <a:bodyPr>
            <a:normAutofit fontScale="92500" lnSpcReduction="10000"/>
          </a:bodyPr>
          <a:lstStyle/>
          <a:p>
            <a:r>
              <a:rPr lang="en-US" dirty="0" err="1" smtClean="0"/>
              <a:t>Berada</a:t>
            </a:r>
            <a:r>
              <a:rPr lang="en-US" dirty="0" smtClean="0"/>
              <a:t> </a:t>
            </a:r>
            <a:r>
              <a:rPr lang="en-US" dirty="0" err="1" smtClean="0"/>
              <a:t>di</a:t>
            </a:r>
            <a:r>
              <a:rPr lang="en-US" dirty="0" smtClean="0"/>
              <a:t> </a:t>
            </a:r>
            <a:r>
              <a:rPr lang="en-US" dirty="0" err="1" smtClean="0"/>
              <a:t>dalam</a:t>
            </a:r>
            <a:r>
              <a:rPr lang="en-US" dirty="0" smtClean="0"/>
              <a:t> </a:t>
            </a:r>
            <a:r>
              <a:rPr lang="en-US" dirty="0" err="1" smtClean="0"/>
              <a:t>rumah</a:t>
            </a:r>
            <a:r>
              <a:rPr lang="en-US" dirty="0" smtClean="0"/>
              <a:t>, </a:t>
            </a:r>
            <a:r>
              <a:rPr lang="en-US" dirty="0" err="1" smtClean="0"/>
              <a:t>alat</a:t>
            </a:r>
            <a:r>
              <a:rPr lang="en-US" dirty="0" smtClean="0"/>
              <a:t> bantu </a:t>
            </a:r>
            <a:r>
              <a:rPr lang="en-US" dirty="0" err="1" smtClean="0"/>
              <a:t>melihat</a:t>
            </a:r>
            <a:r>
              <a:rPr lang="en-US" dirty="0" smtClean="0"/>
              <a:t> </a:t>
            </a:r>
            <a:r>
              <a:rPr lang="en-US" dirty="0" err="1" smtClean="0"/>
              <a:t>pada</a:t>
            </a:r>
            <a:r>
              <a:rPr lang="en-US" dirty="0" smtClean="0"/>
              <a:t> </a:t>
            </a:r>
            <a:r>
              <a:rPr lang="en-US" dirty="0" err="1" smtClean="0"/>
              <a:t>saat</a:t>
            </a:r>
            <a:r>
              <a:rPr lang="en-US" dirty="0" smtClean="0"/>
              <a:t> </a:t>
            </a:r>
            <a:r>
              <a:rPr lang="en-US" dirty="0" err="1" smtClean="0"/>
              <a:t>gelap</a:t>
            </a:r>
            <a:r>
              <a:rPr lang="en-US" dirty="0" smtClean="0"/>
              <a:t>. </a:t>
            </a:r>
            <a:r>
              <a:rPr lang="en-US" dirty="0" err="1" smtClean="0"/>
              <a:t>Alat</a:t>
            </a:r>
            <a:r>
              <a:rPr lang="en-US" dirty="0" smtClean="0"/>
              <a:t> bantu </a:t>
            </a:r>
            <a:r>
              <a:rPr lang="en-US" dirty="0" err="1" smtClean="0"/>
              <a:t>melihat</a:t>
            </a:r>
            <a:r>
              <a:rPr lang="en-US" dirty="0" smtClean="0"/>
              <a:t> </a:t>
            </a:r>
            <a:r>
              <a:rPr lang="en-US" dirty="0" err="1" smtClean="0"/>
              <a:t>tersebut</a:t>
            </a:r>
            <a:r>
              <a:rPr lang="en-US" dirty="0" smtClean="0"/>
              <a:t> </a:t>
            </a:r>
            <a:r>
              <a:rPr lang="en-US" dirty="0" err="1" smtClean="0"/>
              <a:t>harus</a:t>
            </a:r>
            <a:r>
              <a:rPr lang="en-US" dirty="0" smtClean="0"/>
              <a:t> </a:t>
            </a:r>
            <a:r>
              <a:rPr lang="en-US" dirty="0" err="1" smtClean="0"/>
              <a:t>mudah</a:t>
            </a:r>
            <a:r>
              <a:rPr lang="en-US" dirty="0" smtClean="0"/>
              <a:t> </a:t>
            </a:r>
            <a:r>
              <a:rPr lang="en-US" dirty="0" err="1" smtClean="0"/>
              <a:t>di</a:t>
            </a:r>
            <a:r>
              <a:rPr lang="en-US" dirty="0" smtClean="0"/>
              <a:t> </a:t>
            </a:r>
            <a:r>
              <a:rPr lang="en-US" dirty="0" err="1" smtClean="0"/>
              <a:t>jangkau</a:t>
            </a:r>
            <a:r>
              <a:rPr lang="en-US" dirty="0" smtClean="0"/>
              <a:t> </a:t>
            </a:r>
            <a:r>
              <a:rPr lang="en-US" dirty="0" err="1" smtClean="0"/>
              <a:t>dan</a:t>
            </a:r>
            <a:r>
              <a:rPr lang="en-US" dirty="0" smtClean="0"/>
              <a:t> </a:t>
            </a:r>
            <a:r>
              <a:rPr lang="en-US" dirty="0" err="1" smtClean="0"/>
              <a:t>di</a:t>
            </a:r>
            <a:r>
              <a:rPr lang="en-US" dirty="0" smtClean="0"/>
              <a:t> </a:t>
            </a:r>
            <a:r>
              <a:rPr lang="en-US" dirty="0" err="1" smtClean="0"/>
              <a:t>gunakan</a:t>
            </a:r>
            <a:r>
              <a:rPr lang="en-US" dirty="0" smtClean="0"/>
              <a:t> </a:t>
            </a:r>
            <a:r>
              <a:rPr lang="en-US" dirty="0" err="1" smtClean="0"/>
              <a:t>oleh</a:t>
            </a:r>
            <a:r>
              <a:rPr lang="en-US" dirty="0" smtClean="0"/>
              <a:t> </a:t>
            </a:r>
            <a:r>
              <a:rPr lang="en-US" dirty="0" err="1" smtClean="0"/>
              <a:t>orang</a:t>
            </a:r>
            <a:r>
              <a:rPr lang="en-US" dirty="0" smtClean="0"/>
              <a:t> yang </a:t>
            </a:r>
            <a:r>
              <a:rPr lang="en-US" dirty="0" err="1" smtClean="0"/>
              <a:t>berkursi</a:t>
            </a:r>
            <a:r>
              <a:rPr lang="en-US" dirty="0" smtClean="0"/>
              <a:t> </a:t>
            </a:r>
            <a:r>
              <a:rPr lang="en-US" dirty="0" err="1" smtClean="0"/>
              <a:t>roda</a:t>
            </a:r>
            <a:r>
              <a:rPr lang="en-US" dirty="0" smtClean="0"/>
              <a:t>. Benda </a:t>
            </a:r>
            <a:r>
              <a:rPr lang="en-US" dirty="0" err="1" smtClean="0"/>
              <a:t>tersebut</a:t>
            </a:r>
            <a:r>
              <a:rPr lang="en-US" dirty="0" smtClean="0"/>
              <a:t> </a:t>
            </a:r>
            <a:r>
              <a:rPr lang="en-US" dirty="0" err="1" smtClean="0"/>
              <a:t>juga</a:t>
            </a:r>
            <a:r>
              <a:rPr lang="en-US" dirty="0" smtClean="0"/>
              <a:t> </a:t>
            </a:r>
            <a:r>
              <a:rPr lang="en-US" dirty="0" err="1" smtClean="0"/>
              <a:t>harus</a:t>
            </a:r>
            <a:r>
              <a:rPr lang="en-US" dirty="0" smtClean="0"/>
              <a:t> </a:t>
            </a:r>
            <a:r>
              <a:rPr lang="en-US" dirty="0" err="1" smtClean="0"/>
              <a:t>mudah</a:t>
            </a:r>
            <a:r>
              <a:rPr lang="en-US" dirty="0" smtClean="0"/>
              <a:t> </a:t>
            </a:r>
            <a:r>
              <a:rPr lang="en-US" dirty="0" err="1" smtClean="0"/>
              <a:t>di</a:t>
            </a:r>
            <a:r>
              <a:rPr lang="en-US" dirty="0" smtClean="0"/>
              <a:t> </a:t>
            </a:r>
            <a:r>
              <a:rPr lang="en-US" dirty="0" err="1" smtClean="0"/>
              <a:t>lihat</a:t>
            </a:r>
            <a:r>
              <a:rPr lang="en-US" dirty="0" smtClean="0"/>
              <a:t> </a:t>
            </a:r>
            <a:r>
              <a:rPr lang="en-US" dirty="0" err="1" smtClean="0"/>
              <a:t>dan</a:t>
            </a:r>
            <a:r>
              <a:rPr lang="en-US" dirty="0" smtClean="0"/>
              <a:t> </a:t>
            </a:r>
            <a:r>
              <a:rPr lang="en-US" dirty="0" err="1" smtClean="0"/>
              <a:t>di</a:t>
            </a:r>
            <a:r>
              <a:rPr lang="en-US" dirty="0" smtClean="0"/>
              <a:t> </a:t>
            </a:r>
            <a:r>
              <a:rPr lang="en-US" dirty="0" err="1" smtClean="0"/>
              <a:t>pegang</a:t>
            </a:r>
            <a:r>
              <a:rPr lang="en-US" dirty="0" smtClean="0"/>
              <a:t>, </a:t>
            </a:r>
            <a:r>
              <a:rPr lang="en-US" dirty="0" err="1" smtClean="0"/>
              <a:t>karena</a:t>
            </a:r>
            <a:r>
              <a:rPr lang="en-US" dirty="0" smtClean="0"/>
              <a:t> user </a:t>
            </a:r>
            <a:r>
              <a:rPr lang="en-US" dirty="0" err="1" smtClean="0"/>
              <a:t>sudah</a:t>
            </a:r>
            <a:r>
              <a:rPr lang="en-US" dirty="0" smtClean="0"/>
              <a:t> </a:t>
            </a:r>
            <a:r>
              <a:rPr lang="en-US" dirty="0" err="1" smtClean="0"/>
              <a:t>rabun</a:t>
            </a:r>
            <a:r>
              <a:rPr lang="en-US" dirty="0" smtClean="0"/>
              <a:t> </a:t>
            </a:r>
            <a:r>
              <a:rPr lang="en-US" dirty="0" err="1" smtClean="0"/>
              <a:t>dan</a:t>
            </a:r>
            <a:r>
              <a:rPr lang="en-US" dirty="0" smtClean="0"/>
              <a:t> </a:t>
            </a:r>
            <a:r>
              <a:rPr lang="en-US" dirty="0" err="1" smtClean="0"/>
              <a:t>mobilitas</a:t>
            </a:r>
            <a:r>
              <a:rPr lang="en-US" dirty="0" smtClean="0"/>
              <a:t> </a:t>
            </a:r>
            <a:r>
              <a:rPr lang="en-US" dirty="0" err="1" smtClean="0"/>
              <a:t>nya</a:t>
            </a:r>
            <a:r>
              <a:rPr lang="en-US" dirty="0" smtClean="0"/>
              <a:t> </a:t>
            </a:r>
            <a:r>
              <a:rPr lang="en-US" dirty="0" err="1" smtClean="0"/>
              <a:t>sangat</a:t>
            </a:r>
            <a:r>
              <a:rPr lang="en-US" dirty="0" smtClean="0"/>
              <a:t> </a:t>
            </a:r>
            <a:r>
              <a:rPr lang="en-US" dirty="0" err="1" smtClean="0"/>
              <a:t>terbatas</a:t>
            </a:r>
            <a:r>
              <a:rPr lang="en-US" dirty="0" smtClean="0"/>
              <a:t> </a:t>
            </a:r>
            <a:r>
              <a:rPr lang="en-US" dirty="0" err="1" smtClean="0"/>
              <a:t>karena</a:t>
            </a:r>
            <a:r>
              <a:rPr lang="en-US" dirty="0" smtClean="0"/>
              <a:t> </a:t>
            </a:r>
            <a:r>
              <a:rPr lang="en-US" dirty="0" err="1" smtClean="0"/>
              <a:t>berkursi</a:t>
            </a:r>
            <a:r>
              <a:rPr lang="en-US" dirty="0" smtClean="0"/>
              <a:t> </a:t>
            </a:r>
            <a:r>
              <a:rPr lang="en-US" dirty="0" err="1" smtClean="0"/>
              <a:t>roda</a:t>
            </a:r>
            <a:r>
              <a:rPr lang="en-US" dirty="0" smtClean="0"/>
              <a:t>. </a:t>
            </a:r>
            <a:r>
              <a:rPr lang="en-US" dirty="0" err="1" smtClean="0"/>
              <a:t>Keberadaan</a:t>
            </a:r>
            <a:r>
              <a:rPr lang="en-US" dirty="0" smtClean="0"/>
              <a:t> </a:t>
            </a:r>
            <a:r>
              <a:rPr lang="en-US" dirty="0" err="1" smtClean="0"/>
              <a:t>alat</a:t>
            </a:r>
            <a:r>
              <a:rPr lang="en-US" dirty="0" smtClean="0"/>
              <a:t> </a:t>
            </a:r>
            <a:r>
              <a:rPr lang="en-US" dirty="0" err="1" smtClean="0"/>
              <a:t>tersebut</a:t>
            </a:r>
            <a:r>
              <a:rPr lang="en-US" dirty="0" smtClean="0"/>
              <a:t> </a:t>
            </a:r>
            <a:r>
              <a:rPr lang="en-US" dirty="0" err="1" smtClean="0"/>
              <a:t>harus</a:t>
            </a:r>
            <a:r>
              <a:rPr lang="en-US" dirty="0" smtClean="0"/>
              <a:t> </a:t>
            </a:r>
            <a:r>
              <a:rPr lang="en-US" dirty="0" err="1" smtClean="0"/>
              <a:t>selalu</a:t>
            </a:r>
            <a:r>
              <a:rPr lang="en-US" dirty="0" smtClean="0"/>
              <a:t> </a:t>
            </a:r>
            <a:r>
              <a:rPr lang="en-US" dirty="0" err="1" smtClean="0"/>
              <a:t>berada</a:t>
            </a:r>
            <a:r>
              <a:rPr lang="en-US" dirty="0" smtClean="0"/>
              <a:t> </a:t>
            </a:r>
            <a:r>
              <a:rPr lang="en-US" dirty="0" err="1" smtClean="0"/>
              <a:t>di</a:t>
            </a:r>
            <a:r>
              <a:rPr lang="en-US" dirty="0" smtClean="0"/>
              <a:t> </a:t>
            </a:r>
            <a:r>
              <a:rPr lang="en-US" dirty="0" err="1" smtClean="0"/>
              <a:t>dekat</a:t>
            </a:r>
            <a:r>
              <a:rPr lang="en-US" dirty="0" smtClean="0"/>
              <a:t> user agar user </a:t>
            </a:r>
            <a:r>
              <a:rPr lang="en-US" dirty="0" err="1" smtClean="0"/>
              <a:t>tidak</a:t>
            </a:r>
            <a:r>
              <a:rPr lang="en-US" dirty="0" smtClean="0"/>
              <a:t> </a:t>
            </a:r>
            <a:r>
              <a:rPr lang="en-US" dirty="0" err="1" smtClean="0"/>
              <a:t>perlu</a:t>
            </a:r>
            <a:r>
              <a:rPr lang="en-US" dirty="0" smtClean="0"/>
              <a:t> repot </a:t>
            </a:r>
            <a:r>
              <a:rPr lang="en-US" dirty="0" err="1" smtClean="0"/>
              <a:t>dan</a:t>
            </a:r>
            <a:r>
              <a:rPr lang="en-US" dirty="0" smtClean="0"/>
              <a:t> </a:t>
            </a:r>
            <a:r>
              <a:rPr lang="en-US" dirty="0" err="1" smtClean="0"/>
              <a:t>susah</a:t>
            </a:r>
            <a:r>
              <a:rPr lang="en-US" dirty="0" smtClean="0"/>
              <a:t> </a:t>
            </a:r>
            <a:r>
              <a:rPr lang="en-US" dirty="0" err="1" smtClean="0"/>
              <a:t>saat</a:t>
            </a:r>
            <a:r>
              <a:rPr lang="en-US" dirty="0" smtClean="0"/>
              <a:t> </a:t>
            </a:r>
            <a:r>
              <a:rPr lang="en-US" dirty="0" err="1" smtClean="0"/>
              <a:t>ingin</a:t>
            </a:r>
            <a:r>
              <a:rPr lang="en-US" dirty="0" smtClean="0"/>
              <a:t> </a:t>
            </a:r>
            <a:r>
              <a:rPr lang="en-US" dirty="0" err="1" smtClean="0"/>
              <a:t>menggunakannya</a:t>
            </a:r>
            <a:r>
              <a:rPr lang="en-US" dirty="0" smtClean="0"/>
              <a:t>. </a:t>
            </a:r>
            <a:r>
              <a:rPr lang="en-US" dirty="0" err="1" smtClean="0"/>
              <a:t>Terutama</a:t>
            </a:r>
            <a:r>
              <a:rPr lang="en-US" dirty="0" smtClean="0"/>
              <a:t> </a:t>
            </a:r>
            <a:r>
              <a:rPr lang="en-US" dirty="0" err="1" smtClean="0"/>
              <a:t>jika</a:t>
            </a:r>
            <a:r>
              <a:rPr lang="en-US" dirty="0" smtClean="0"/>
              <a:t> tiba2 </a:t>
            </a:r>
            <a:r>
              <a:rPr lang="en-US" dirty="0" err="1" smtClean="0"/>
              <a:t>terjadi</a:t>
            </a:r>
            <a:r>
              <a:rPr lang="en-US" dirty="0" smtClean="0"/>
              <a:t> </a:t>
            </a:r>
            <a:r>
              <a:rPr lang="en-US" dirty="0" err="1" smtClean="0"/>
              <a:t>mati</a:t>
            </a:r>
            <a:r>
              <a:rPr lang="en-US" dirty="0" smtClean="0"/>
              <a:t> </a:t>
            </a:r>
            <a:r>
              <a:rPr lang="en-US" dirty="0" err="1" smtClean="0"/>
              <a:t>lampu</a:t>
            </a:r>
            <a:r>
              <a:rPr lang="en-US" dirty="0" smtClean="0"/>
              <a: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Yang </a:t>
            </a:r>
            <a:r>
              <a:rPr lang="en-US" dirty="0" err="1" smtClean="0"/>
              <a:t>di</a:t>
            </a:r>
            <a:r>
              <a:rPr lang="en-US" dirty="0" smtClean="0"/>
              <a:t> </a:t>
            </a:r>
            <a:r>
              <a:rPr lang="en-US" dirty="0" err="1" smtClean="0"/>
              <a:t>butuhkan</a:t>
            </a:r>
            <a:r>
              <a:rPr lang="en-US" dirty="0" smtClean="0"/>
              <a:t> </a:t>
            </a:r>
            <a:r>
              <a:rPr lang="en-US" dirty="0" err="1" smtClean="0"/>
              <a:t>pada</a:t>
            </a:r>
            <a:r>
              <a:rPr lang="en-US" dirty="0" smtClean="0"/>
              <a:t> </a:t>
            </a:r>
            <a:r>
              <a:rPr lang="en-US" dirty="0" err="1" smtClean="0"/>
              <a:t>saat</a:t>
            </a:r>
            <a:r>
              <a:rPr lang="en-US" dirty="0" smtClean="0"/>
              <a:t> </a:t>
            </a:r>
            <a:r>
              <a:rPr lang="en-US" dirty="0" err="1" smtClean="0"/>
              <a:t>suasana</a:t>
            </a:r>
            <a:r>
              <a:rPr lang="en-US" dirty="0" smtClean="0"/>
              <a:t> </a:t>
            </a:r>
            <a:r>
              <a:rPr lang="en-US" dirty="0" err="1" smtClean="0"/>
              <a:t>gelap</a:t>
            </a:r>
            <a:r>
              <a:rPr lang="en-US" dirty="0" smtClean="0"/>
              <a:t> </a:t>
            </a:r>
            <a:r>
              <a:rPr lang="en-US" dirty="0" err="1" smtClean="0"/>
              <a:t>adalah</a:t>
            </a:r>
            <a:r>
              <a:rPr lang="en-US" dirty="0" smtClean="0"/>
              <a:t> </a:t>
            </a:r>
            <a:r>
              <a:rPr lang="en-US" dirty="0" err="1" smtClean="0"/>
              <a:t>cahaya</a:t>
            </a:r>
            <a:r>
              <a:rPr lang="en-US" dirty="0" smtClean="0"/>
              <a:t>. </a:t>
            </a:r>
            <a:r>
              <a:rPr lang="en-US" dirty="0" err="1" smtClean="0"/>
              <a:t>Dengan</a:t>
            </a:r>
            <a:r>
              <a:rPr lang="en-US" dirty="0" smtClean="0"/>
              <a:t> </a:t>
            </a:r>
            <a:r>
              <a:rPr lang="en-US" dirty="0" err="1" smtClean="0"/>
              <a:t>adanya</a:t>
            </a:r>
            <a:r>
              <a:rPr lang="en-US" dirty="0" smtClean="0"/>
              <a:t> </a:t>
            </a:r>
            <a:r>
              <a:rPr lang="en-US" dirty="0" err="1" smtClean="0"/>
              <a:t>cahaya</a:t>
            </a:r>
            <a:r>
              <a:rPr lang="en-US" dirty="0" smtClean="0"/>
              <a:t>, </a:t>
            </a:r>
            <a:r>
              <a:rPr lang="en-US" dirty="0" err="1" smtClean="0"/>
              <a:t>maka</a:t>
            </a:r>
            <a:r>
              <a:rPr lang="en-US" dirty="0" smtClean="0"/>
              <a:t> </a:t>
            </a:r>
            <a:r>
              <a:rPr lang="en-US" dirty="0" err="1" smtClean="0"/>
              <a:t>dapat</a:t>
            </a:r>
            <a:r>
              <a:rPr lang="en-US" dirty="0" smtClean="0"/>
              <a:t> </a:t>
            </a:r>
            <a:r>
              <a:rPr lang="en-US" dirty="0" err="1" smtClean="0"/>
              <a:t>membantu</a:t>
            </a:r>
            <a:r>
              <a:rPr lang="en-US" dirty="0" smtClean="0"/>
              <a:t> user </a:t>
            </a:r>
            <a:r>
              <a:rPr lang="en-US" dirty="0" err="1" smtClean="0"/>
              <a:t>untuk</a:t>
            </a:r>
            <a:r>
              <a:rPr lang="en-US" dirty="0" smtClean="0"/>
              <a:t> </a:t>
            </a:r>
            <a:r>
              <a:rPr lang="en-US" dirty="0" err="1" smtClean="0"/>
              <a:t>melihat</a:t>
            </a:r>
            <a:r>
              <a:rPr lang="en-US" dirty="0" smtClean="0"/>
              <a:t>. </a:t>
            </a:r>
            <a:r>
              <a:rPr lang="en-US" dirty="0" err="1" smtClean="0"/>
              <a:t>Karena</a:t>
            </a:r>
            <a:r>
              <a:rPr lang="en-US" dirty="0" smtClean="0"/>
              <a:t> user </a:t>
            </a:r>
            <a:r>
              <a:rPr lang="en-US" dirty="0" err="1" smtClean="0"/>
              <a:t>juga</a:t>
            </a:r>
            <a:r>
              <a:rPr lang="en-US" dirty="0" smtClean="0"/>
              <a:t> </a:t>
            </a:r>
            <a:r>
              <a:rPr lang="en-US" dirty="0" err="1" smtClean="0"/>
              <a:t>sudah</a:t>
            </a:r>
            <a:r>
              <a:rPr lang="en-US" dirty="0" smtClean="0"/>
              <a:t> </a:t>
            </a:r>
            <a:r>
              <a:rPr lang="en-US" dirty="0" err="1" smtClean="0"/>
              <a:t>rabun</a:t>
            </a:r>
            <a:r>
              <a:rPr lang="en-US" dirty="0" smtClean="0"/>
              <a:t>, </a:t>
            </a:r>
            <a:r>
              <a:rPr lang="en-US" dirty="0" err="1" smtClean="0"/>
              <a:t>maka</a:t>
            </a:r>
            <a:r>
              <a:rPr lang="en-US" dirty="0" smtClean="0"/>
              <a:t> </a:t>
            </a:r>
            <a:r>
              <a:rPr lang="en-US" dirty="0" err="1" smtClean="0"/>
              <a:t>alat</a:t>
            </a:r>
            <a:r>
              <a:rPr lang="en-US" dirty="0" smtClean="0"/>
              <a:t> bantu </a:t>
            </a:r>
            <a:r>
              <a:rPr lang="en-US" dirty="0" err="1" smtClean="0"/>
              <a:t>melihatnya</a:t>
            </a:r>
            <a:r>
              <a:rPr lang="en-US" dirty="0" smtClean="0"/>
              <a:t> </a:t>
            </a:r>
            <a:r>
              <a:rPr lang="en-US" dirty="0" err="1" smtClean="0"/>
              <a:t>harus</a:t>
            </a:r>
            <a:r>
              <a:rPr lang="en-US" dirty="0" smtClean="0"/>
              <a:t> </a:t>
            </a:r>
            <a:r>
              <a:rPr lang="en-US" dirty="0" err="1" smtClean="0"/>
              <a:t>dekat</a:t>
            </a:r>
            <a:r>
              <a:rPr lang="en-US" dirty="0" smtClean="0"/>
              <a:t> </a:t>
            </a:r>
            <a:r>
              <a:rPr lang="en-US" dirty="0" err="1" smtClean="0"/>
              <a:t>dengan</a:t>
            </a:r>
            <a:r>
              <a:rPr lang="en-US" dirty="0" smtClean="0"/>
              <a:t> </a:t>
            </a:r>
            <a:r>
              <a:rPr lang="en-US" dirty="0" err="1" smtClean="0"/>
              <a:t>dirinya</a:t>
            </a:r>
            <a:r>
              <a:rPr lang="en-US" dirty="0" smtClean="0"/>
              <a:t>. </a:t>
            </a:r>
            <a:r>
              <a:rPr lang="en-US" dirty="0" err="1" smtClean="0"/>
              <a:t>Sumber</a:t>
            </a:r>
            <a:r>
              <a:rPr lang="en-US" dirty="0" smtClean="0"/>
              <a:t> </a:t>
            </a:r>
            <a:r>
              <a:rPr lang="en-US" dirty="0" err="1" smtClean="0"/>
              <a:t>cahaya</a:t>
            </a:r>
            <a:r>
              <a:rPr lang="en-US" dirty="0" smtClean="0"/>
              <a:t> </a:t>
            </a:r>
            <a:r>
              <a:rPr lang="en-US" dirty="0" err="1" smtClean="0"/>
              <a:t>harus</a:t>
            </a:r>
            <a:r>
              <a:rPr lang="en-US" dirty="0" smtClean="0"/>
              <a:t> </a:t>
            </a:r>
            <a:r>
              <a:rPr lang="en-US" dirty="0" err="1" smtClean="0"/>
              <a:t>dekat</a:t>
            </a:r>
            <a:r>
              <a:rPr lang="en-US" dirty="0" smtClean="0"/>
              <a:t>, </a:t>
            </a:r>
            <a:r>
              <a:rPr lang="en-US" dirty="0" err="1" smtClean="0"/>
              <a:t>sehingga</a:t>
            </a:r>
            <a:r>
              <a:rPr lang="en-US" dirty="0" smtClean="0"/>
              <a:t> </a:t>
            </a:r>
            <a:r>
              <a:rPr lang="en-US" dirty="0" err="1" smtClean="0"/>
              <a:t>cahaya</a:t>
            </a:r>
            <a:r>
              <a:rPr lang="en-US" dirty="0" smtClean="0"/>
              <a:t> yang </a:t>
            </a:r>
            <a:r>
              <a:rPr lang="en-US" dirty="0" err="1" smtClean="0"/>
              <a:t>jatuh</a:t>
            </a:r>
            <a:r>
              <a:rPr lang="en-US" dirty="0" smtClean="0"/>
              <a:t> </a:t>
            </a:r>
            <a:r>
              <a:rPr lang="en-US" dirty="0" err="1" smtClean="0"/>
              <a:t>ke</a:t>
            </a:r>
            <a:r>
              <a:rPr lang="en-US" dirty="0" smtClean="0"/>
              <a:t> </a:t>
            </a:r>
            <a:r>
              <a:rPr lang="en-US" dirty="0" err="1" smtClean="0"/>
              <a:t>mata</a:t>
            </a:r>
            <a:r>
              <a:rPr lang="en-US" dirty="0" smtClean="0"/>
              <a:t> </a:t>
            </a:r>
            <a:r>
              <a:rPr lang="en-US" dirty="0" err="1" smtClean="0"/>
              <a:t>lebih</a:t>
            </a:r>
            <a:r>
              <a:rPr lang="en-US" dirty="0" smtClean="0"/>
              <a:t> </a:t>
            </a:r>
            <a:r>
              <a:rPr lang="en-US" dirty="0" err="1" smtClean="0"/>
              <a:t>maksimal</a:t>
            </a:r>
            <a:r>
              <a:rPr lang="en-US" dirty="0" smtClean="0"/>
              <a:t>, </a:t>
            </a:r>
            <a:r>
              <a:rPr lang="en-US" dirty="0" err="1" smtClean="0"/>
              <a:t>dan</a:t>
            </a:r>
            <a:r>
              <a:rPr lang="en-US" dirty="0" smtClean="0"/>
              <a:t> user </a:t>
            </a:r>
            <a:r>
              <a:rPr lang="en-US" dirty="0" err="1" smtClean="0"/>
              <a:t>dapat</a:t>
            </a:r>
            <a:r>
              <a:rPr lang="en-US" dirty="0" smtClean="0"/>
              <a:t> </a:t>
            </a:r>
            <a:r>
              <a:rPr lang="en-US" dirty="0" err="1" smtClean="0"/>
              <a:t>melihat</a:t>
            </a:r>
            <a:r>
              <a:rPr lang="en-US" dirty="0" smtClean="0"/>
              <a:t> </a:t>
            </a:r>
            <a:r>
              <a:rPr lang="en-US" dirty="0" err="1" smtClean="0"/>
              <a:t>lebih</a:t>
            </a:r>
            <a:r>
              <a:rPr lang="en-US" dirty="0" smtClean="0"/>
              <a:t> </a:t>
            </a:r>
            <a:r>
              <a:rPr lang="en-US" dirty="0" err="1" smtClean="0"/>
              <a:t>jelas</a:t>
            </a:r>
            <a:r>
              <a:rPr lang="en-US" dirty="0" smtClean="0"/>
              <a:t>.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Alat</a:t>
            </a:r>
            <a:r>
              <a:rPr lang="en-US" dirty="0" smtClean="0"/>
              <a:t> bantu </a:t>
            </a:r>
            <a:r>
              <a:rPr lang="en-US" dirty="0" err="1" smtClean="0"/>
              <a:t>penglihatan</a:t>
            </a:r>
            <a:r>
              <a:rPr lang="en-US" dirty="0" smtClean="0"/>
              <a:t> yang </a:t>
            </a:r>
            <a:r>
              <a:rPr lang="en-US" dirty="0" err="1" smtClean="0"/>
              <a:t>dibutuhkan</a:t>
            </a:r>
            <a:r>
              <a:rPr lang="en-US" dirty="0" smtClean="0"/>
              <a:t> </a:t>
            </a:r>
            <a:r>
              <a:rPr lang="en-US" dirty="0" err="1" smtClean="0"/>
              <a:t>adalah</a:t>
            </a:r>
            <a:r>
              <a:rPr lang="en-US" dirty="0" smtClean="0"/>
              <a:t> </a:t>
            </a:r>
            <a:r>
              <a:rPr lang="en-US" dirty="0" err="1" smtClean="0"/>
              <a:t>lampu</a:t>
            </a:r>
            <a:r>
              <a:rPr lang="en-US" dirty="0" smtClean="0"/>
              <a:t>/</a:t>
            </a:r>
            <a:r>
              <a:rPr lang="en-US" dirty="0" err="1" smtClean="0"/>
              <a:t>sumber</a:t>
            </a:r>
            <a:r>
              <a:rPr lang="en-US" dirty="0" smtClean="0"/>
              <a:t> </a:t>
            </a:r>
            <a:r>
              <a:rPr lang="en-US" dirty="0" err="1" smtClean="0"/>
              <a:t>cahaya</a:t>
            </a:r>
            <a:r>
              <a:rPr lang="en-US" dirty="0" smtClean="0"/>
              <a:t>. </a:t>
            </a:r>
            <a:r>
              <a:rPr lang="en-US" dirty="0" err="1" smtClean="0"/>
              <a:t>Maka</a:t>
            </a:r>
            <a:r>
              <a:rPr lang="en-US" dirty="0" smtClean="0"/>
              <a:t> </a:t>
            </a:r>
            <a:r>
              <a:rPr lang="en-US" dirty="0" err="1" smtClean="0"/>
              <a:t>dibutuhkan</a:t>
            </a:r>
            <a:r>
              <a:rPr lang="en-US" dirty="0" smtClean="0"/>
              <a:t> </a:t>
            </a:r>
            <a:r>
              <a:rPr lang="en-US" dirty="0" err="1" smtClean="0"/>
              <a:t>semacam</a:t>
            </a:r>
            <a:r>
              <a:rPr lang="en-US" dirty="0" smtClean="0"/>
              <a:t> </a:t>
            </a:r>
            <a:r>
              <a:rPr lang="en-US" dirty="0" err="1" smtClean="0"/>
              <a:t>senter</a:t>
            </a:r>
            <a:r>
              <a:rPr lang="en-US" dirty="0" smtClean="0"/>
              <a:t>/lampion yang </a:t>
            </a:r>
            <a:r>
              <a:rPr lang="en-US" dirty="0" err="1" smtClean="0"/>
              <a:t>di</a:t>
            </a:r>
            <a:r>
              <a:rPr lang="en-US" dirty="0" smtClean="0"/>
              <a:t> </a:t>
            </a:r>
            <a:r>
              <a:rPr lang="en-US" dirty="0" err="1" smtClean="0"/>
              <a:t>pasang</a:t>
            </a:r>
            <a:r>
              <a:rPr lang="en-US" dirty="0" smtClean="0"/>
              <a:t> </a:t>
            </a:r>
            <a:r>
              <a:rPr lang="en-US" dirty="0" err="1" smtClean="0"/>
              <a:t>pada</a:t>
            </a:r>
            <a:r>
              <a:rPr lang="en-US" dirty="0" smtClean="0"/>
              <a:t> </a:t>
            </a:r>
            <a:r>
              <a:rPr lang="en-US" dirty="0" err="1" smtClean="0"/>
              <a:t>kursi</a:t>
            </a:r>
            <a:r>
              <a:rPr lang="en-US" dirty="0" smtClean="0"/>
              <a:t> </a:t>
            </a:r>
            <a:r>
              <a:rPr lang="en-US" dirty="0" err="1" smtClean="0"/>
              <a:t>roda</a:t>
            </a:r>
            <a:r>
              <a:rPr lang="en-US" dirty="0" smtClean="0"/>
              <a:t>. </a:t>
            </a:r>
            <a:r>
              <a:rPr lang="en-US" dirty="0" err="1" smtClean="0"/>
              <a:t>Sehingga</a:t>
            </a:r>
            <a:r>
              <a:rPr lang="en-US" dirty="0" smtClean="0"/>
              <a:t> </a:t>
            </a:r>
            <a:r>
              <a:rPr lang="en-US" dirty="0" err="1" smtClean="0"/>
              <a:t>dapat</a:t>
            </a:r>
            <a:r>
              <a:rPr lang="en-US" dirty="0" smtClean="0"/>
              <a:t> </a:t>
            </a:r>
            <a:r>
              <a:rPr lang="en-US" dirty="0" err="1" smtClean="0"/>
              <a:t>selalu</a:t>
            </a:r>
            <a:r>
              <a:rPr lang="en-US" dirty="0" smtClean="0"/>
              <a:t> </a:t>
            </a:r>
            <a:r>
              <a:rPr lang="en-US" dirty="0" err="1" smtClean="0"/>
              <a:t>dekat</a:t>
            </a:r>
            <a:r>
              <a:rPr lang="en-US" dirty="0" smtClean="0"/>
              <a:t> </a:t>
            </a:r>
            <a:r>
              <a:rPr lang="en-US" dirty="0" err="1" smtClean="0"/>
              <a:t>dan</a:t>
            </a:r>
            <a:r>
              <a:rPr lang="en-US" dirty="0" smtClean="0"/>
              <a:t> </a:t>
            </a:r>
            <a:r>
              <a:rPr lang="en-US" dirty="0" err="1" smtClean="0"/>
              <a:t>mudah</a:t>
            </a:r>
            <a:r>
              <a:rPr lang="en-US" dirty="0" smtClean="0"/>
              <a:t> </a:t>
            </a:r>
            <a:r>
              <a:rPr lang="en-US" dirty="0" err="1" smtClean="0"/>
              <a:t>di</a:t>
            </a:r>
            <a:r>
              <a:rPr lang="en-US" dirty="0" smtClean="0"/>
              <a:t> </a:t>
            </a:r>
            <a:r>
              <a:rPr lang="en-US" dirty="0" err="1" smtClean="0"/>
              <a:t>jangkau</a:t>
            </a:r>
            <a:r>
              <a:rPr lang="en-US" dirty="0" smtClean="0"/>
              <a:t> </a:t>
            </a:r>
            <a:r>
              <a:rPr lang="en-US" dirty="0" err="1" smtClean="0"/>
              <a:t>serta</a:t>
            </a:r>
            <a:r>
              <a:rPr lang="en-US" dirty="0" smtClean="0"/>
              <a:t> </a:t>
            </a:r>
            <a:r>
              <a:rPr lang="en-US" dirty="0" err="1" smtClean="0"/>
              <a:t>di</a:t>
            </a:r>
            <a:r>
              <a:rPr lang="en-US" dirty="0" smtClean="0"/>
              <a:t> </a:t>
            </a:r>
            <a:r>
              <a:rPr lang="en-US" dirty="0" err="1" smtClean="0"/>
              <a:t>gunakan</a:t>
            </a:r>
            <a:r>
              <a:rPr lang="en-US" dirty="0" smtClean="0"/>
              <a:t> </a:t>
            </a:r>
            <a:r>
              <a:rPr lang="en-US" dirty="0" err="1" smtClean="0"/>
              <a:t>oleh</a:t>
            </a:r>
            <a:r>
              <a:rPr lang="en-US" dirty="0" smtClean="0"/>
              <a:t> user </a:t>
            </a:r>
            <a:r>
              <a:rPr lang="en-US" dirty="0" err="1" smtClean="0"/>
              <a:t>tersebut</a:t>
            </a:r>
            <a:r>
              <a:rPr lang="en-US" dirty="0" smtClean="0"/>
              <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b="1" dirty="0"/>
              <a:t>user-centered design (UCD)</a:t>
            </a:r>
            <a:endParaRPr lang="en-US" dirty="0"/>
          </a:p>
        </p:txBody>
      </p:sp>
      <p:sp>
        <p:nvSpPr>
          <p:cNvPr id="6" name="Text Placeholder 5"/>
          <p:cNvSpPr>
            <a:spLocks noGrp="1"/>
          </p:cNvSpPr>
          <p:nvPr>
            <p:ph idx="1"/>
          </p:nvPr>
        </p:nvSpPr>
        <p:spPr/>
        <p:txBody>
          <a:bodyPr>
            <a:normAutofit/>
          </a:bodyPr>
          <a:lstStyle/>
          <a:p>
            <a:r>
              <a:rPr lang="en-US" b="1" dirty="0" smtClean="0"/>
              <a:t>user-centered design (UCD)</a:t>
            </a:r>
            <a:r>
              <a:rPr lang="en-US" dirty="0" smtClean="0"/>
              <a:t> is a type of </a:t>
            </a:r>
            <a:r>
              <a:rPr lang="en-US" dirty="0" smtClean="0">
                <a:hlinkClick r:id="rId2" tooltip="User interface design"/>
              </a:rPr>
              <a:t>user interface design</a:t>
            </a:r>
            <a:r>
              <a:rPr lang="en-US" dirty="0" smtClean="0"/>
              <a:t> and a process in which the needs, wants, and limitations of </a:t>
            </a:r>
            <a:r>
              <a:rPr lang="en-US" dirty="0" smtClean="0">
                <a:hlinkClick r:id="rId3" tooltip="End user"/>
              </a:rPr>
              <a:t>end users</a:t>
            </a:r>
            <a:r>
              <a:rPr lang="en-US" dirty="0" smtClean="0"/>
              <a:t> of a </a:t>
            </a:r>
            <a:r>
              <a:rPr lang="en-US" dirty="0" smtClean="0">
                <a:hlinkClick r:id="rId4" tooltip="Product (business)"/>
              </a:rPr>
              <a:t>product</a:t>
            </a:r>
            <a:r>
              <a:rPr lang="en-US" dirty="0" smtClean="0"/>
              <a:t> are given extensive attention at each stage of the </a:t>
            </a:r>
            <a:r>
              <a:rPr lang="en-US" dirty="0" smtClean="0">
                <a:hlinkClick r:id="rId5" tooltip="Design process"/>
              </a:rPr>
              <a:t>design process</a:t>
            </a:r>
            <a:r>
              <a:rPr lang="en-US" dirty="0" smtClean="0"/>
              <a:t>.</a:t>
            </a:r>
            <a:endParaRPr lang="en-US" dirty="0"/>
          </a:p>
        </p:txBody>
      </p:sp>
    </p:spTree>
    <p:extLst>
      <p:ext uri="{BB962C8B-B14F-4D97-AF65-F5344CB8AC3E}">
        <p14:creationId xmlns:p14="http://schemas.microsoft.com/office/powerpoint/2010/main" xmlns="" val="7177382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Tombol</a:t>
            </a:r>
            <a:r>
              <a:rPr lang="en-US" dirty="0" smtClean="0"/>
              <a:t> </a:t>
            </a:r>
            <a:r>
              <a:rPr lang="en-US" dirty="0" err="1" smtClean="0"/>
              <a:t>lampu</a:t>
            </a:r>
            <a:r>
              <a:rPr lang="en-US" dirty="0" smtClean="0"/>
              <a:t> </a:t>
            </a:r>
            <a:r>
              <a:rPr lang="en-US" dirty="0" err="1" smtClean="0"/>
              <a:t>di</a:t>
            </a:r>
            <a:r>
              <a:rPr lang="en-US" dirty="0" smtClean="0"/>
              <a:t> </a:t>
            </a:r>
            <a:r>
              <a:rPr lang="en-US" dirty="0" err="1" smtClean="0"/>
              <a:t>buat</a:t>
            </a:r>
            <a:r>
              <a:rPr lang="en-US" dirty="0" smtClean="0"/>
              <a:t> </a:t>
            </a:r>
            <a:r>
              <a:rPr lang="en-US" dirty="0" err="1" smtClean="0"/>
              <a:t>di</a:t>
            </a:r>
            <a:r>
              <a:rPr lang="en-US" dirty="0" smtClean="0"/>
              <a:t> </a:t>
            </a:r>
            <a:r>
              <a:rPr lang="en-US" dirty="0" err="1" smtClean="0"/>
              <a:t>dekat</a:t>
            </a:r>
            <a:r>
              <a:rPr lang="en-US" dirty="0" smtClean="0"/>
              <a:t> </a:t>
            </a:r>
            <a:r>
              <a:rPr lang="en-US" dirty="0" err="1" smtClean="0"/>
              <a:t>pegangan</a:t>
            </a:r>
            <a:r>
              <a:rPr lang="en-US" dirty="0" smtClean="0"/>
              <a:t> </a:t>
            </a:r>
            <a:r>
              <a:rPr lang="en-US" dirty="0" err="1" smtClean="0"/>
              <a:t>tangan</a:t>
            </a:r>
            <a:r>
              <a:rPr lang="en-US" dirty="0" smtClean="0"/>
              <a:t> </a:t>
            </a:r>
            <a:r>
              <a:rPr lang="en-US" dirty="0" err="1" smtClean="0"/>
              <a:t>pada</a:t>
            </a:r>
            <a:r>
              <a:rPr lang="en-US" dirty="0" smtClean="0"/>
              <a:t> </a:t>
            </a:r>
            <a:r>
              <a:rPr lang="en-US" dirty="0" err="1" smtClean="0"/>
              <a:t>kursi</a:t>
            </a:r>
            <a:r>
              <a:rPr lang="en-US" dirty="0" smtClean="0"/>
              <a:t> </a:t>
            </a:r>
            <a:r>
              <a:rPr lang="en-US" dirty="0" err="1" smtClean="0"/>
              <a:t>roda</a:t>
            </a:r>
            <a:r>
              <a:rPr lang="en-US" dirty="0" smtClean="0"/>
              <a:t>, </a:t>
            </a:r>
            <a:r>
              <a:rPr lang="en-US" dirty="0" err="1" smtClean="0"/>
              <a:t>sehingga</a:t>
            </a:r>
            <a:r>
              <a:rPr lang="en-US" dirty="0" smtClean="0"/>
              <a:t> </a:t>
            </a:r>
            <a:r>
              <a:rPr lang="en-US" dirty="0" err="1" smtClean="0"/>
              <a:t>mudah</a:t>
            </a:r>
            <a:r>
              <a:rPr lang="en-US" dirty="0" smtClean="0"/>
              <a:t> </a:t>
            </a:r>
            <a:r>
              <a:rPr lang="en-US" dirty="0" err="1" smtClean="0"/>
              <a:t>di</a:t>
            </a:r>
            <a:r>
              <a:rPr lang="en-US" dirty="0" smtClean="0"/>
              <a:t> </a:t>
            </a:r>
            <a:r>
              <a:rPr lang="en-US" dirty="0" err="1" smtClean="0"/>
              <a:t>jangkau</a:t>
            </a:r>
            <a:r>
              <a:rPr lang="en-US" dirty="0" smtClean="0"/>
              <a:t>. </a:t>
            </a:r>
            <a:r>
              <a:rPr lang="en-US" dirty="0" err="1" smtClean="0"/>
              <a:t>Bahan</a:t>
            </a:r>
            <a:r>
              <a:rPr lang="en-US" dirty="0" smtClean="0"/>
              <a:t> </a:t>
            </a:r>
            <a:r>
              <a:rPr lang="en-US" dirty="0" err="1" smtClean="0"/>
              <a:t>tombol</a:t>
            </a:r>
            <a:r>
              <a:rPr lang="en-US" dirty="0" smtClean="0"/>
              <a:t> </a:t>
            </a:r>
            <a:r>
              <a:rPr lang="en-US" dirty="0" err="1" smtClean="0"/>
              <a:t>menggunakan</a:t>
            </a:r>
            <a:r>
              <a:rPr lang="en-US" dirty="0" smtClean="0"/>
              <a:t> </a:t>
            </a:r>
            <a:r>
              <a:rPr lang="en-US" dirty="0" err="1" smtClean="0"/>
              <a:t>bahan</a:t>
            </a:r>
            <a:r>
              <a:rPr lang="en-US" dirty="0" smtClean="0"/>
              <a:t> yang </a:t>
            </a:r>
            <a:r>
              <a:rPr lang="en-US" dirty="0" err="1" smtClean="0"/>
              <a:t>kesat</a:t>
            </a:r>
            <a:r>
              <a:rPr lang="en-US" dirty="0" smtClean="0"/>
              <a:t> </a:t>
            </a:r>
            <a:r>
              <a:rPr lang="en-US" dirty="0" err="1" smtClean="0"/>
              <a:t>dan</a:t>
            </a:r>
            <a:r>
              <a:rPr lang="en-US" dirty="0" smtClean="0"/>
              <a:t> </a:t>
            </a:r>
            <a:r>
              <a:rPr lang="en-US" dirty="0" err="1" smtClean="0"/>
              <a:t>kasar</a:t>
            </a:r>
            <a:r>
              <a:rPr lang="en-US" dirty="0" smtClean="0"/>
              <a:t>, </a:t>
            </a:r>
            <a:r>
              <a:rPr lang="en-US" dirty="0" err="1" smtClean="0"/>
              <a:t>sehingga</a:t>
            </a:r>
            <a:r>
              <a:rPr lang="en-US" dirty="0" smtClean="0"/>
              <a:t> </a:t>
            </a:r>
            <a:r>
              <a:rPr lang="en-US" dirty="0" err="1" smtClean="0"/>
              <a:t>dapat</a:t>
            </a:r>
            <a:r>
              <a:rPr lang="en-US" dirty="0" smtClean="0"/>
              <a:t> </a:t>
            </a:r>
            <a:r>
              <a:rPr lang="en-US" dirty="0" err="1" smtClean="0"/>
              <a:t>dengan</a:t>
            </a:r>
            <a:r>
              <a:rPr lang="en-US" dirty="0" smtClean="0"/>
              <a:t> </a:t>
            </a:r>
            <a:r>
              <a:rPr lang="en-US" dirty="0" err="1" smtClean="0"/>
              <a:t>mudah</a:t>
            </a:r>
            <a:r>
              <a:rPr lang="en-US" dirty="0" smtClean="0"/>
              <a:t> </a:t>
            </a:r>
            <a:r>
              <a:rPr lang="en-US" dirty="0" err="1" smtClean="0"/>
              <a:t>di</a:t>
            </a:r>
            <a:r>
              <a:rPr lang="en-US" dirty="0" smtClean="0"/>
              <a:t> </a:t>
            </a:r>
            <a:r>
              <a:rPr lang="en-US" dirty="0" err="1" smtClean="0"/>
              <a:t>raba</a:t>
            </a:r>
            <a:r>
              <a:rPr lang="en-US" dirty="0" smtClean="0"/>
              <a:t> </a:t>
            </a:r>
            <a:r>
              <a:rPr lang="en-US" dirty="0" err="1" smtClean="0"/>
              <a:t>dan</a:t>
            </a:r>
            <a:r>
              <a:rPr lang="en-US" dirty="0" smtClean="0"/>
              <a:t> </a:t>
            </a:r>
            <a:r>
              <a:rPr lang="en-US" dirty="0" err="1" smtClean="0"/>
              <a:t>di</a:t>
            </a:r>
            <a:r>
              <a:rPr lang="en-US" dirty="0" smtClean="0"/>
              <a:t> </a:t>
            </a:r>
            <a:r>
              <a:rPr lang="en-US" dirty="0" err="1" smtClean="0"/>
              <a:t>bedakan</a:t>
            </a:r>
            <a:r>
              <a:rPr lang="en-US" dirty="0" smtClean="0"/>
              <a:t> </a:t>
            </a:r>
            <a:r>
              <a:rPr lang="en-US" dirty="0" err="1" smtClean="0"/>
              <a:t>dengan</a:t>
            </a:r>
            <a:r>
              <a:rPr lang="en-US" dirty="0" smtClean="0"/>
              <a:t> </a:t>
            </a:r>
            <a:r>
              <a:rPr lang="en-US" dirty="0" err="1" smtClean="0"/>
              <a:t>pegangan</a:t>
            </a:r>
            <a:r>
              <a:rPr lang="en-US" dirty="0" smtClean="0"/>
              <a:t> </a:t>
            </a:r>
            <a:r>
              <a:rPr lang="en-US" dirty="0" err="1" smtClean="0"/>
              <a:t>tangan</a:t>
            </a:r>
            <a:r>
              <a:rPr lang="en-US" dirty="0" smtClean="0"/>
              <a:t> </a:t>
            </a:r>
            <a:r>
              <a:rPr lang="en-US" dirty="0" err="1" smtClean="0"/>
              <a:t>kursi</a:t>
            </a:r>
            <a:r>
              <a:rPr lang="en-US" dirty="0" smtClean="0"/>
              <a:t> </a:t>
            </a:r>
            <a:r>
              <a:rPr lang="en-US" dirty="0" err="1" smtClean="0"/>
              <a:t>roda</a:t>
            </a:r>
            <a:r>
              <a:rPr lang="en-US" dirty="0" smtClean="0"/>
              <a:t> yang </a:t>
            </a:r>
            <a:r>
              <a:rPr lang="en-US" dirty="0" err="1" smtClean="0"/>
              <a:t>licin</a:t>
            </a:r>
            <a:r>
              <a:rPr lang="en-US" dirty="0" smtClean="0"/>
              <a:t>.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Alat</a:t>
            </a:r>
            <a:r>
              <a:rPr lang="en-US" dirty="0" smtClean="0"/>
              <a:t> </a:t>
            </a:r>
            <a:r>
              <a:rPr lang="en-US" dirty="0" err="1" smtClean="0"/>
              <a:t>tersebut</a:t>
            </a:r>
            <a:r>
              <a:rPr lang="en-US" dirty="0" smtClean="0"/>
              <a:t> </a:t>
            </a:r>
            <a:r>
              <a:rPr lang="en-US" dirty="0" err="1" smtClean="0"/>
              <a:t>dapat</a:t>
            </a:r>
            <a:r>
              <a:rPr lang="en-US" dirty="0" smtClean="0"/>
              <a:t> </a:t>
            </a:r>
            <a:r>
              <a:rPr lang="en-US" dirty="0" err="1" smtClean="0"/>
              <a:t>di</a:t>
            </a:r>
            <a:r>
              <a:rPr lang="en-US" dirty="0" smtClean="0"/>
              <a:t> </a:t>
            </a:r>
            <a:r>
              <a:rPr lang="en-US" dirty="0" err="1" smtClean="0"/>
              <a:t>lepas</a:t>
            </a:r>
            <a:r>
              <a:rPr lang="en-US" dirty="0" smtClean="0"/>
              <a:t> </a:t>
            </a:r>
            <a:r>
              <a:rPr lang="en-US" dirty="0" err="1" smtClean="0"/>
              <a:t>pasang</a:t>
            </a:r>
            <a:r>
              <a:rPr lang="en-US" dirty="0" smtClean="0"/>
              <a:t>, </a:t>
            </a:r>
            <a:r>
              <a:rPr lang="en-US" dirty="0" err="1" smtClean="0"/>
              <a:t>sehingga</a:t>
            </a:r>
            <a:r>
              <a:rPr lang="en-US" dirty="0" smtClean="0"/>
              <a:t> </a:t>
            </a:r>
            <a:r>
              <a:rPr lang="en-US" dirty="0" err="1" smtClean="0"/>
              <a:t>dapat</a:t>
            </a:r>
            <a:r>
              <a:rPr lang="en-US" dirty="0" smtClean="0"/>
              <a:t> </a:t>
            </a:r>
            <a:r>
              <a:rPr lang="en-US" dirty="0" err="1" smtClean="0"/>
              <a:t>juga</a:t>
            </a:r>
            <a:r>
              <a:rPr lang="en-US" dirty="0" smtClean="0"/>
              <a:t> </a:t>
            </a:r>
            <a:r>
              <a:rPr lang="en-US" dirty="0" err="1" smtClean="0"/>
              <a:t>di</a:t>
            </a:r>
            <a:r>
              <a:rPr lang="en-US" dirty="0" smtClean="0"/>
              <a:t> </a:t>
            </a:r>
            <a:r>
              <a:rPr lang="en-US" dirty="0" err="1" smtClean="0"/>
              <a:t>gunakan</a:t>
            </a:r>
            <a:r>
              <a:rPr lang="en-US" dirty="0" smtClean="0"/>
              <a:t> </a:t>
            </a:r>
            <a:r>
              <a:rPr lang="en-US" dirty="0" err="1" smtClean="0"/>
              <a:t>oleh</a:t>
            </a:r>
            <a:r>
              <a:rPr lang="en-US" dirty="0" smtClean="0"/>
              <a:t> secondary persona. </a:t>
            </a:r>
            <a:r>
              <a:rPr lang="en-US" dirty="0" err="1" smtClean="0"/>
              <a:t>Sumber</a:t>
            </a:r>
            <a:r>
              <a:rPr lang="en-US" dirty="0" smtClean="0"/>
              <a:t> </a:t>
            </a:r>
            <a:r>
              <a:rPr lang="en-US" dirty="0" err="1" smtClean="0"/>
              <a:t>energi</a:t>
            </a:r>
            <a:r>
              <a:rPr lang="en-US" dirty="0" smtClean="0"/>
              <a:t> </a:t>
            </a:r>
            <a:r>
              <a:rPr lang="en-US" dirty="0" err="1" smtClean="0"/>
              <a:t>dari</a:t>
            </a:r>
            <a:r>
              <a:rPr lang="en-US" dirty="0" smtClean="0"/>
              <a:t> </a:t>
            </a:r>
            <a:r>
              <a:rPr lang="en-US" dirty="0" err="1" smtClean="0"/>
              <a:t>alat</a:t>
            </a:r>
            <a:r>
              <a:rPr lang="en-US" dirty="0" smtClean="0"/>
              <a:t> </a:t>
            </a:r>
            <a:r>
              <a:rPr lang="en-US" dirty="0" err="1" smtClean="0"/>
              <a:t>tersebut</a:t>
            </a:r>
            <a:r>
              <a:rPr lang="en-US" dirty="0" smtClean="0"/>
              <a:t> </a:t>
            </a:r>
            <a:r>
              <a:rPr lang="en-US" dirty="0" err="1" smtClean="0"/>
              <a:t>adalah</a:t>
            </a:r>
            <a:r>
              <a:rPr lang="en-US" dirty="0" smtClean="0"/>
              <a:t> </a:t>
            </a:r>
            <a:r>
              <a:rPr lang="en-US" dirty="0" err="1" smtClean="0"/>
              <a:t>dari</a:t>
            </a:r>
            <a:r>
              <a:rPr lang="en-US" dirty="0" smtClean="0"/>
              <a:t> </a:t>
            </a:r>
            <a:r>
              <a:rPr lang="en-US" dirty="0" err="1" smtClean="0"/>
              <a:t>baterai</a:t>
            </a:r>
            <a:r>
              <a:rPr lang="en-US" dirty="0" smtClean="0"/>
              <a:t>, </a:t>
            </a:r>
            <a:r>
              <a:rPr lang="en-US" dirty="0" err="1" smtClean="0"/>
              <a:t>atau</a:t>
            </a:r>
            <a:r>
              <a:rPr lang="en-US" dirty="0" smtClean="0"/>
              <a:t> </a:t>
            </a:r>
            <a:r>
              <a:rPr lang="en-US" dirty="0" err="1" smtClean="0"/>
              <a:t>dari</a:t>
            </a:r>
            <a:r>
              <a:rPr lang="en-US" dirty="0" smtClean="0"/>
              <a:t> </a:t>
            </a:r>
            <a:r>
              <a:rPr lang="en-US" dirty="0" err="1" smtClean="0"/>
              <a:t>energi</a:t>
            </a:r>
            <a:r>
              <a:rPr lang="en-US" dirty="0" smtClean="0"/>
              <a:t> yang </a:t>
            </a:r>
            <a:r>
              <a:rPr lang="en-US" dirty="0" err="1" smtClean="0"/>
              <a:t>di</a:t>
            </a:r>
            <a:r>
              <a:rPr lang="en-US" dirty="0" smtClean="0"/>
              <a:t> </a:t>
            </a:r>
            <a:r>
              <a:rPr lang="en-US" dirty="0" err="1" smtClean="0"/>
              <a:t>hasilkan</a:t>
            </a:r>
            <a:r>
              <a:rPr lang="en-US" dirty="0" smtClean="0"/>
              <a:t> </a:t>
            </a:r>
            <a:r>
              <a:rPr lang="en-US" dirty="0" err="1" smtClean="0"/>
              <a:t>dari</a:t>
            </a:r>
            <a:r>
              <a:rPr lang="en-US" dirty="0" smtClean="0"/>
              <a:t> </a:t>
            </a:r>
            <a:r>
              <a:rPr lang="en-US" dirty="0" err="1" smtClean="0"/>
              <a:t>putaran</a:t>
            </a:r>
            <a:r>
              <a:rPr lang="en-US" dirty="0" smtClean="0"/>
              <a:t> </a:t>
            </a:r>
            <a:r>
              <a:rPr lang="en-US" dirty="0" err="1" smtClean="0"/>
              <a:t>roda</a:t>
            </a:r>
            <a:r>
              <a:rPr lang="en-US" dirty="0" smtClean="0"/>
              <a:t> </a:t>
            </a:r>
            <a:r>
              <a:rPr lang="en-US" dirty="0" err="1" smtClean="0"/>
              <a:t>pada</a:t>
            </a:r>
            <a:r>
              <a:rPr lang="en-US" dirty="0" smtClean="0"/>
              <a:t> </a:t>
            </a:r>
            <a:r>
              <a:rPr lang="en-US" dirty="0" err="1" smtClean="0"/>
              <a:t>kursi</a:t>
            </a:r>
            <a:r>
              <a:rPr lang="en-US" dirty="0" smtClean="0"/>
              <a:t> </a:t>
            </a:r>
            <a:r>
              <a:rPr lang="en-US" dirty="0" err="1" smtClean="0"/>
              <a:t>roda</a:t>
            </a:r>
            <a:r>
              <a:rPr lang="en-US" dirty="0" smtClean="0"/>
              <a:t>, </a:t>
            </a:r>
            <a:r>
              <a:rPr lang="en-US" dirty="0" err="1" smtClean="0"/>
              <a:t>sehingga</a:t>
            </a:r>
            <a:r>
              <a:rPr lang="en-US" dirty="0" smtClean="0"/>
              <a:t> </a:t>
            </a:r>
            <a:r>
              <a:rPr lang="en-US" dirty="0" err="1" smtClean="0"/>
              <a:t>ramah</a:t>
            </a:r>
            <a:r>
              <a:rPr lang="en-US" dirty="0" smtClean="0"/>
              <a:t> </a:t>
            </a:r>
            <a:r>
              <a:rPr lang="en-US" dirty="0" err="1" smtClean="0"/>
              <a:t>lingkungan</a:t>
            </a:r>
            <a:r>
              <a:rPr lang="en-US" dirty="0" smtClean="0"/>
              <a:t>.</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Alat</a:t>
            </a:r>
            <a:r>
              <a:rPr lang="en-US" dirty="0" smtClean="0"/>
              <a:t> </a:t>
            </a:r>
            <a:r>
              <a:rPr lang="en-US" dirty="0" err="1" smtClean="0"/>
              <a:t>tersebut</a:t>
            </a:r>
            <a:r>
              <a:rPr lang="en-US" dirty="0" smtClean="0"/>
              <a:t> </a:t>
            </a:r>
            <a:r>
              <a:rPr lang="en-US" dirty="0" err="1" smtClean="0"/>
              <a:t>tidak</a:t>
            </a:r>
            <a:r>
              <a:rPr lang="en-US" dirty="0" smtClean="0"/>
              <a:t> </a:t>
            </a:r>
            <a:r>
              <a:rPr lang="en-US" dirty="0" err="1" smtClean="0"/>
              <a:t>mudah</a:t>
            </a:r>
            <a:r>
              <a:rPr lang="en-US" dirty="0" smtClean="0"/>
              <a:t> </a:t>
            </a:r>
            <a:r>
              <a:rPr lang="en-US" dirty="0" err="1" smtClean="0"/>
              <a:t>di</a:t>
            </a:r>
            <a:r>
              <a:rPr lang="en-US" dirty="0" smtClean="0"/>
              <a:t> </a:t>
            </a:r>
            <a:r>
              <a:rPr lang="en-US" dirty="0" err="1" smtClean="0"/>
              <a:t>lepas</a:t>
            </a:r>
            <a:r>
              <a:rPr lang="en-US" dirty="0" smtClean="0"/>
              <a:t> </a:t>
            </a:r>
            <a:r>
              <a:rPr lang="en-US" dirty="0" err="1" smtClean="0"/>
              <a:t>pasang</a:t>
            </a:r>
            <a:r>
              <a:rPr lang="en-US" dirty="0" smtClean="0"/>
              <a:t>, </a:t>
            </a:r>
            <a:r>
              <a:rPr lang="en-US" dirty="0" err="1" smtClean="0"/>
              <a:t>karena</a:t>
            </a:r>
            <a:r>
              <a:rPr lang="en-US" dirty="0" smtClean="0"/>
              <a:t> </a:t>
            </a:r>
            <a:r>
              <a:rPr lang="en-US" dirty="0" err="1" smtClean="0"/>
              <a:t>menghindari</a:t>
            </a:r>
            <a:r>
              <a:rPr lang="en-US" dirty="0" smtClean="0"/>
              <a:t> </a:t>
            </a:r>
            <a:r>
              <a:rPr lang="en-US" dirty="0" err="1" smtClean="0"/>
              <a:t>alat</a:t>
            </a:r>
            <a:r>
              <a:rPr lang="en-US" dirty="0" smtClean="0"/>
              <a:t> </a:t>
            </a:r>
            <a:r>
              <a:rPr lang="en-US" dirty="0" err="1" smtClean="0"/>
              <a:t>tersebut</a:t>
            </a:r>
            <a:r>
              <a:rPr lang="en-US" dirty="0" smtClean="0"/>
              <a:t> </a:t>
            </a:r>
            <a:r>
              <a:rPr lang="en-US" dirty="0" err="1" smtClean="0"/>
              <a:t>mudah</a:t>
            </a:r>
            <a:r>
              <a:rPr lang="en-US" dirty="0" smtClean="0"/>
              <a:t> </a:t>
            </a:r>
            <a:r>
              <a:rPr lang="en-US" dirty="0" err="1" smtClean="0"/>
              <a:t>rusak</a:t>
            </a:r>
            <a:r>
              <a:rPr lang="en-US" dirty="0" smtClean="0"/>
              <a:t> </a:t>
            </a:r>
            <a:r>
              <a:rPr lang="en-US" dirty="0" err="1" smtClean="0"/>
              <a:t>dan</a:t>
            </a:r>
            <a:r>
              <a:rPr lang="en-US" dirty="0" smtClean="0"/>
              <a:t> </a:t>
            </a:r>
            <a:r>
              <a:rPr lang="en-US" dirty="0" err="1" smtClean="0"/>
              <a:t>patah</a:t>
            </a:r>
            <a:r>
              <a:rPr lang="en-US" dirty="0" smtClean="0"/>
              <a:t> </a:t>
            </a:r>
            <a:r>
              <a:rPr lang="en-US" dirty="0" err="1" smtClean="0"/>
              <a:t>saat</a:t>
            </a:r>
            <a:r>
              <a:rPr lang="en-US" dirty="0" smtClean="0"/>
              <a:t> </a:t>
            </a:r>
            <a:r>
              <a:rPr lang="en-US" dirty="0" err="1" smtClean="0"/>
              <a:t>di</a:t>
            </a:r>
            <a:r>
              <a:rPr lang="en-US" dirty="0" smtClean="0"/>
              <a:t> </a:t>
            </a:r>
            <a:r>
              <a:rPr lang="en-US" dirty="0" err="1" smtClean="0"/>
              <a:t>pasang</a:t>
            </a:r>
            <a:r>
              <a:rPr lang="en-US" dirty="0" smtClean="0"/>
              <a:t> </a:t>
            </a:r>
            <a:r>
              <a:rPr lang="en-US" dirty="0" err="1" smtClean="0"/>
              <a:t>di</a:t>
            </a:r>
            <a:r>
              <a:rPr lang="en-US" dirty="0" smtClean="0"/>
              <a:t> </a:t>
            </a:r>
            <a:r>
              <a:rPr lang="en-US" dirty="0" err="1" smtClean="0"/>
              <a:t>kursi</a:t>
            </a:r>
            <a:r>
              <a:rPr lang="en-US" dirty="0" smtClean="0"/>
              <a:t> </a:t>
            </a:r>
            <a:r>
              <a:rPr lang="en-US" dirty="0" err="1" smtClean="0"/>
              <a:t>roda</a:t>
            </a:r>
            <a:r>
              <a:rPr lang="en-US" dirty="0" smtClean="0"/>
              <a:t>. </a:t>
            </a:r>
            <a:r>
              <a:rPr lang="en-US" dirty="0" err="1" smtClean="0"/>
              <a:t>Sehingga</a:t>
            </a:r>
            <a:r>
              <a:rPr lang="en-US" dirty="0" smtClean="0"/>
              <a:t> </a:t>
            </a:r>
            <a:r>
              <a:rPr lang="en-US" dirty="0" err="1" smtClean="0"/>
              <a:t>tidak</a:t>
            </a:r>
            <a:r>
              <a:rPr lang="en-US" dirty="0" smtClean="0"/>
              <a:t> </a:t>
            </a:r>
            <a:r>
              <a:rPr lang="en-US" dirty="0" err="1" smtClean="0"/>
              <a:t>di</a:t>
            </a:r>
            <a:r>
              <a:rPr lang="en-US" dirty="0" smtClean="0"/>
              <a:t> </a:t>
            </a:r>
            <a:r>
              <a:rPr lang="en-US" dirty="0" err="1" smtClean="0"/>
              <a:t>peruntukkan</a:t>
            </a:r>
            <a:r>
              <a:rPr lang="en-US" dirty="0" smtClean="0"/>
              <a:t> </a:t>
            </a:r>
            <a:r>
              <a:rPr lang="en-US" dirty="0" err="1" smtClean="0"/>
              <a:t>bagi</a:t>
            </a:r>
            <a:r>
              <a:rPr lang="en-US" dirty="0" smtClean="0"/>
              <a:t> anak2. </a:t>
            </a:r>
            <a:r>
              <a:rPr lang="en-US" dirty="0" err="1" smtClean="0"/>
              <a:t>dan</a:t>
            </a:r>
            <a:r>
              <a:rPr lang="en-US" dirty="0" smtClean="0"/>
              <a:t> </a:t>
            </a:r>
            <a:r>
              <a:rPr lang="en-US" dirty="0" err="1" smtClean="0"/>
              <a:t>menghindari</a:t>
            </a:r>
            <a:r>
              <a:rPr lang="en-US" dirty="0" smtClean="0"/>
              <a:t> </a:t>
            </a:r>
            <a:r>
              <a:rPr lang="en-US" dirty="0" err="1" smtClean="0"/>
              <a:t>alat</a:t>
            </a:r>
            <a:r>
              <a:rPr lang="en-US" dirty="0" smtClean="0"/>
              <a:t> </a:t>
            </a:r>
            <a:r>
              <a:rPr lang="en-US" dirty="0" err="1" smtClean="0"/>
              <a:t>tersebut</a:t>
            </a:r>
            <a:r>
              <a:rPr lang="en-US" dirty="0" smtClean="0"/>
              <a:t> </a:t>
            </a:r>
            <a:r>
              <a:rPr lang="en-US" dirty="0" err="1" smtClean="0"/>
              <a:t>di</a:t>
            </a:r>
            <a:r>
              <a:rPr lang="en-US" dirty="0" smtClean="0"/>
              <a:t> </a:t>
            </a:r>
            <a:r>
              <a:rPr lang="en-US" dirty="0" err="1" smtClean="0"/>
              <a:t>gunakan</a:t>
            </a:r>
            <a:r>
              <a:rPr lang="en-US" dirty="0" smtClean="0"/>
              <a:t> </a:t>
            </a:r>
            <a:r>
              <a:rPr lang="en-US" dirty="0" err="1" smtClean="0"/>
              <a:t>sebagai</a:t>
            </a:r>
            <a:r>
              <a:rPr lang="en-US" dirty="0" smtClean="0"/>
              <a:t> </a:t>
            </a:r>
            <a:r>
              <a:rPr lang="en-US" dirty="0" err="1" smtClean="0"/>
              <a:t>mainan</a:t>
            </a:r>
            <a:r>
              <a:rPr lang="en-US" dirty="0" smtClean="0"/>
              <a:t> </a:t>
            </a:r>
            <a:r>
              <a:rPr lang="en-US" dirty="0" err="1" smtClean="0"/>
              <a:t>untuk</a:t>
            </a:r>
            <a:r>
              <a:rPr lang="en-US" dirty="0" smtClean="0"/>
              <a:t> anak2.</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chief difference from other product design philosophies is that user-centered design tries to optimize the product around how users can, want, or need to use the product, rather than forcing the users to change their behavior to accommodate the product.</a:t>
            </a:r>
            <a:endParaRPr lang="en-US" dirty="0"/>
          </a:p>
        </p:txBody>
      </p:sp>
    </p:spTree>
    <p:extLst>
      <p:ext uri="{BB962C8B-B14F-4D97-AF65-F5344CB8AC3E}">
        <p14:creationId xmlns:p14="http://schemas.microsoft.com/office/powerpoint/2010/main" xmlns="" val="20862984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UCD models and approaches</a:t>
            </a:r>
            <a:br>
              <a:rPr lang="en-US" b="1"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hlinkClick r:id="rId2" tooltip="Cooperative design (page does not exist)"/>
              </a:rPr>
              <a:t>Cooperative design</a:t>
            </a:r>
            <a:r>
              <a:rPr lang="en-US" dirty="0" smtClean="0"/>
              <a:t>: involving designers and users on an equal footing. This is the Scandinavian tradition of design of IT artifacts and it has been evolving since 1970.</a:t>
            </a:r>
            <a:r>
              <a:rPr lang="en-US" baseline="30000" dirty="0" smtClean="0">
                <a:hlinkClick r:id="rId3"/>
              </a:rPr>
              <a:t>[1]</a:t>
            </a:r>
            <a:endParaRPr lang="en-US" dirty="0" smtClean="0"/>
          </a:p>
          <a:p>
            <a:r>
              <a:rPr lang="en-US" dirty="0" smtClean="0">
                <a:hlinkClick r:id="rId4" tooltip="Participatory design"/>
              </a:rPr>
              <a:t>Participatory design</a:t>
            </a:r>
            <a:r>
              <a:rPr lang="en-US" dirty="0" smtClean="0"/>
              <a:t> (PD), a North American term for the same concept, inspired by Cooperative Design, focusing on the participation of users. Since 1990, there has been a bi-annual Participatory Design Conference.</a:t>
            </a:r>
            <a:r>
              <a:rPr lang="en-US" baseline="30000" dirty="0" smtClean="0">
                <a:hlinkClick r:id="rId3"/>
              </a:rPr>
              <a:t>[2]</a:t>
            </a:r>
            <a:endParaRPr lang="en-US" dirty="0" smtClean="0"/>
          </a:p>
          <a:p>
            <a:r>
              <a:rPr lang="en-US" dirty="0" smtClean="0">
                <a:hlinkClick r:id="rId5" tooltip="Contextual design"/>
              </a:rPr>
              <a:t>Contextual design</a:t>
            </a:r>
            <a:r>
              <a:rPr lang="en-US" dirty="0" smtClean="0"/>
              <a:t>, “customer-centered design” in the actual context, including some ideas from Participatory design</a:t>
            </a:r>
            <a:r>
              <a:rPr lang="en-US" baseline="30000" dirty="0" smtClean="0">
                <a:hlinkClick r:id="rId3"/>
              </a:rPr>
              <a:t>[3]</a:t>
            </a:r>
            <a:endParaRPr lang="en-US" dirty="0" smtClean="0"/>
          </a:p>
          <a:p>
            <a:endParaRPr lang="en-US" dirty="0"/>
          </a:p>
        </p:txBody>
      </p:sp>
    </p:spTree>
    <p:extLst>
      <p:ext uri="{BB962C8B-B14F-4D97-AF65-F5344CB8AC3E}">
        <p14:creationId xmlns:p14="http://schemas.microsoft.com/office/powerpoint/2010/main" xmlns="" val="8218648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ISO standard </a:t>
            </a:r>
            <a:r>
              <a:rPr lang="en-US" dirty="0" smtClean="0">
                <a:hlinkClick r:id="rId2"/>
              </a:rPr>
              <a:t>Human-</a:t>
            </a:r>
            <a:r>
              <a:rPr lang="en-US" dirty="0" err="1" smtClean="0">
                <a:hlinkClick r:id="rId2"/>
              </a:rPr>
              <a:t>centred</a:t>
            </a:r>
            <a:r>
              <a:rPr lang="en-US" dirty="0" smtClean="0">
                <a:hlinkClick r:id="rId2"/>
              </a:rPr>
              <a:t> design for interactive systems (ISO 9241-210, 2010)</a:t>
            </a:r>
            <a:r>
              <a:rPr lang="en-US" dirty="0" smtClean="0"/>
              <a: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design is based upon an explicit understanding of users, tasks and environments.</a:t>
            </a:r>
          </a:p>
          <a:p>
            <a:r>
              <a:rPr lang="en-US" dirty="0" smtClean="0"/>
              <a:t>Users are involved throughout design and development.</a:t>
            </a:r>
          </a:p>
          <a:p>
            <a:r>
              <a:rPr lang="en-US" dirty="0" smtClean="0"/>
              <a:t>The design is driven and refined by user-</a:t>
            </a:r>
            <a:r>
              <a:rPr lang="en-US" dirty="0" err="1" smtClean="0"/>
              <a:t>centred</a:t>
            </a:r>
            <a:r>
              <a:rPr lang="en-US" dirty="0" smtClean="0"/>
              <a:t> evaluation.</a:t>
            </a:r>
          </a:p>
          <a:p>
            <a:r>
              <a:rPr lang="en-US" dirty="0" smtClean="0"/>
              <a:t>The process is iterative.</a:t>
            </a:r>
          </a:p>
          <a:p>
            <a:r>
              <a:rPr lang="en-US" dirty="0" smtClean="0"/>
              <a:t>The design addresses the whole user experience.</a:t>
            </a:r>
          </a:p>
          <a:p>
            <a:r>
              <a:rPr lang="en-US" dirty="0" smtClean="0"/>
              <a:t>The design team includes multidisciplinary skills and perspectives.</a:t>
            </a:r>
          </a:p>
          <a:p>
            <a:endParaRPr lang="en-US" dirty="0"/>
          </a:p>
        </p:txBody>
      </p:sp>
    </p:spTree>
    <p:extLst>
      <p:ext uri="{BB962C8B-B14F-4D97-AF65-F5344CB8AC3E}">
        <p14:creationId xmlns:p14="http://schemas.microsoft.com/office/powerpoint/2010/main" xmlns="" val="27465163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UCD of a web site, for instance, seeks to answer the following questions: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Who are the users of the document?</a:t>
            </a:r>
          </a:p>
          <a:p>
            <a:r>
              <a:rPr lang="en-US" dirty="0" smtClean="0"/>
              <a:t>What are the users’ tasks and goals?</a:t>
            </a:r>
          </a:p>
          <a:p>
            <a:r>
              <a:rPr lang="en-US" dirty="0" smtClean="0"/>
              <a:t>What are the users’ </a:t>
            </a:r>
            <a:r>
              <a:rPr lang="en-US" dirty="0" smtClean="0">
                <a:hlinkClick r:id="rId2" tooltip="Experience"/>
              </a:rPr>
              <a:t>experience</a:t>
            </a:r>
            <a:r>
              <a:rPr lang="en-US" dirty="0" smtClean="0"/>
              <a:t> levels with the document, and documents like it?</a:t>
            </a:r>
          </a:p>
          <a:p>
            <a:r>
              <a:rPr lang="en-US" dirty="0" smtClean="0"/>
              <a:t>What functions do the users need from the document?</a:t>
            </a:r>
          </a:p>
          <a:p>
            <a:r>
              <a:rPr lang="en-US" dirty="0" smtClean="0"/>
              <a:t>What </a:t>
            </a:r>
            <a:r>
              <a:rPr lang="en-US" dirty="0" smtClean="0">
                <a:hlinkClick r:id="rId3" tooltip="Information"/>
              </a:rPr>
              <a:t>information</a:t>
            </a:r>
            <a:r>
              <a:rPr lang="en-US" dirty="0" smtClean="0"/>
              <a:t> might the users need, and in what form do they need it?</a:t>
            </a:r>
          </a:p>
          <a:p>
            <a:r>
              <a:rPr lang="en-US" dirty="0" smtClean="0"/>
              <a:t>How do users think the document should work?</a:t>
            </a:r>
          </a:p>
          <a:p>
            <a:r>
              <a:rPr lang="en-US" dirty="0" smtClean="0"/>
              <a:t>What are the extreme environments?</a:t>
            </a:r>
          </a:p>
          <a:p>
            <a:r>
              <a:rPr lang="en-US" dirty="0" smtClean="0"/>
              <a:t>Is the user multitasking?</a:t>
            </a:r>
          </a:p>
          <a:p>
            <a:r>
              <a:rPr lang="en-US" dirty="0" smtClean="0"/>
              <a:t>Does the interface utilize different inputs modes such as touching, spoken, gestures, or orientation?</a:t>
            </a:r>
          </a:p>
          <a:p>
            <a:endParaRPr lang="en-US" dirty="0"/>
          </a:p>
        </p:txBody>
      </p:sp>
    </p:spTree>
    <p:extLst>
      <p:ext uri="{BB962C8B-B14F-4D97-AF65-F5344CB8AC3E}">
        <p14:creationId xmlns:p14="http://schemas.microsoft.com/office/powerpoint/2010/main" xmlns="" val="8877751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t>Accessibility</a:t>
            </a:r>
          </a:p>
          <a:p>
            <a:endParaRPr lang="en-US" dirty="0" smtClean="0"/>
          </a:p>
          <a:p>
            <a:pPr marL="0" indent="0">
              <a:buNone/>
            </a:pPr>
            <a:r>
              <a:rPr lang="en-US" dirty="0" smtClean="0"/>
              <a:t>Users should be able to find information quickly and easily throughout the document, regardless of its length. Users should be offered various ways to find information (such as navigational elements, search functions, table of contents, clearly labeled sections, page numbers, color-coding, etc.). Navigational elements should be consistent with the genre of the document. ‘Chunking’ is a useful strategy that involves breaking information into small pieces that can be organized into some type meaningful order or hierarchy. The ability to skim the document allows users to find their piece of information by scanning rather than reading. Bold and italic words are often used.</a:t>
            </a:r>
          </a:p>
          <a:p>
            <a:r>
              <a:rPr lang="en-US" dirty="0" smtClean="0"/>
              <a:t>Legibility</a:t>
            </a:r>
          </a:p>
          <a:p>
            <a:endParaRPr lang="en-US" dirty="0" smtClean="0"/>
          </a:p>
          <a:p>
            <a:pPr marL="0" indent="0">
              <a:buNone/>
            </a:pPr>
            <a:r>
              <a:rPr lang="en-US" dirty="0" smtClean="0"/>
              <a:t>Text should be easy to read: Through analysis of the rhetorical situation, the designer should be able to determine a useful font style. Ornamental fonts and text in all capital letters are hard to read, but italics and bolding can be helpful when used correctly. Large or small body text is also hard to read. (Screen size of 10-12 pixel sans serif and 12-16 pixel serif is recommended.) High figure-ground contrast between text and background increases legibility. Dark text against a light background is most legible.</a:t>
            </a:r>
          </a:p>
          <a:p>
            <a:r>
              <a:rPr lang="en-US" dirty="0" smtClean="0"/>
              <a:t>Language</a:t>
            </a:r>
          </a:p>
          <a:p>
            <a:pPr marL="0" indent="0">
              <a:buNone/>
            </a:pPr>
            <a:r>
              <a:rPr lang="en-US" dirty="0" smtClean="0"/>
              <a:t>Depending on the rhetorical situation, certain types of language are needed. Short sentences are helpful, as are well-written texts used in explanations and similar bulk-text situations. Unless the situation calls for it, jargon or technical terms should not be used. Many writers will choose to use active voice, verbs (instead of noun strings or </a:t>
            </a:r>
            <a:r>
              <a:rPr lang="en-US" dirty="0" err="1" smtClean="0"/>
              <a:t>nominals</a:t>
            </a:r>
            <a:r>
              <a:rPr lang="en-US" dirty="0" smtClean="0"/>
              <a:t>), and simple sentence structure.</a:t>
            </a:r>
            <a:endParaRPr lang="en-US" dirty="0"/>
          </a:p>
        </p:txBody>
      </p:sp>
    </p:spTree>
    <p:extLst>
      <p:ext uri="{BB962C8B-B14F-4D97-AF65-F5344CB8AC3E}">
        <p14:creationId xmlns:p14="http://schemas.microsoft.com/office/powerpoint/2010/main" xmlns="" val="8779688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Rhetorical situation</a:t>
            </a:r>
            <a:br>
              <a:rPr lang="en-US" b="1" dirty="0"/>
            </a:br>
            <a:endParaRPr lang="en-US" dirty="0"/>
          </a:p>
        </p:txBody>
      </p:sp>
      <p:sp>
        <p:nvSpPr>
          <p:cNvPr id="3" name="Content Placeholder 2"/>
          <p:cNvSpPr>
            <a:spLocks noGrp="1"/>
          </p:cNvSpPr>
          <p:nvPr>
            <p:ph idx="1"/>
          </p:nvPr>
        </p:nvSpPr>
        <p:spPr/>
        <p:txBody>
          <a:bodyPr/>
          <a:lstStyle/>
          <a:p>
            <a:r>
              <a:rPr lang="en-US" dirty="0" smtClean="0"/>
              <a:t>A </a:t>
            </a:r>
            <a:r>
              <a:rPr lang="en-US" dirty="0"/>
              <a:t>user-centered design is focused around the </a:t>
            </a:r>
            <a:r>
              <a:rPr lang="en-US" dirty="0">
                <a:hlinkClick r:id="rId2" tooltip="Rhetoric"/>
              </a:rPr>
              <a:t>rhetorical</a:t>
            </a:r>
            <a:r>
              <a:rPr lang="en-US" dirty="0"/>
              <a:t> situation. The rhetorical situation shapes the design of an information medium. There are three elements to consider in a rhetorical situation: </a:t>
            </a:r>
            <a:r>
              <a:rPr lang="en-US" dirty="0">
                <a:hlinkClick r:id="rId3" tooltip="Audience"/>
              </a:rPr>
              <a:t>Audience</a:t>
            </a:r>
            <a:r>
              <a:rPr lang="en-US" dirty="0"/>
              <a:t>, Purpose, and </a:t>
            </a:r>
            <a:r>
              <a:rPr lang="en-US" dirty="0">
                <a:hlinkClick r:id="rId4" tooltip="wiktionary:context"/>
              </a:rPr>
              <a:t>Context</a:t>
            </a:r>
            <a:r>
              <a:rPr lang="en-US" dirty="0"/>
              <a:t>.</a:t>
            </a:r>
          </a:p>
          <a:p>
            <a:endParaRPr lang="en-US" dirty="0"/>
          </a:p>
        </p:txBody>
      </p:sp>
    </p:spTree>
    <p:extLst>
      <p:ext uri="{BB962C8B-B14F-4D97-AF65-F5344CB8AC3E}">
        <p14:creationId xmlns:p14="http://schemas.microsoft.com/office/powerpoint/2010/main" xmlns="" val="31383094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b="1" dirty="0"/>
              <a:t>Audience</a:t>
            </a:r>
          </a:p>
          <a:p>
            <a:pPr marL="68580" indent="0">
              <a:buNone/>
            </a:pPr>
            <a:r>
              <a:rPr lang="en-US" dirty="0"/>
              <a:t>The audience is the people who will be using the document. The designer must consider their age, geographical location, ethnicity, gender, education, etc</a:t>
            </a:r>
            <a:r>
              <a:rPr lang="en-US" dirty="0" smtClean="0"/>
              <a:t>.</a:t>
            </a:r>
          </a:p>
          <a:p>
            <a:pPr marL="68580" indent="0">
              <a:buNone/>
            </a:pPr>
            <a:endParaRPr lang="en-US" dirty="0"/>
          </a:p>
          <a:p>
            <a:r>
              <a:rPr lang="en-US" b="1" dirty="0"/>
              <a:t>Purpose</a:t>
            </a:r>
          </a:p>
          <a:p>
            <a:pPr marL="68580" indent="0">
              <a:buNone/>
            </a:pPr>
            <a:r>
              <a:rPr lang="en-US" dirty="0"/>
              <a:t>The purpose is what the document targets or what problem the document is trying to address</a:t>
            </a:r>
            <a:r>
              <a:rPr lang="en-US" dirty="0" smtClean="0"/>
              <a:t>.</a:t>
            </a:r>
          </a:p>
          <a:p>
            <a:pPr marL="68580" indent="0">
              <a:buNone/>
            </a:pPr>
            <a:endParaRPr lang="en-US" dirty="0"/>
          </a:p>
          <a:p>
            <a:r>
              <a:rPr lang="en-US" b="1" dirty="0"/>
              <a:t>Context</a:t>
            </a:r>
          </a:p>
          <a:p>
            <a:pPr marL="68580" indent="0">
              <a:buNone/>
            </a:pPr>
            <a:r>
              <a:rPr lang="en-US" dirty="0"/>
              <a:t>The context is the circumstances surrounding the situation. The context often answers the question: What situation has prompted the need for this document? Context also includes any social or cultural issues that may surround the situation.</a:t>
            </a:r>
          </a:p>
          <a:p>
            <a:endParaRPr lang="en-US" dirty="0"/>
          </a:p>
        </p:txBody>
      </p:sp>
    </p:spTree>
    <p:extLst>
      <p:ext uri="{BB962C8B-B14F-4D97-AF65-F5344CB8AC3E}">
        <p14:creationId xmlns:p14="http://schemas.microsoft.com/office/powerpoint/2010/main" xmlns="" val="20938665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72</TotalTime>
  <Words>1538</Words>
  <Application>Microsoft Office PowerPoint</Application>
  <PresentationFormat>On-screen Show (4:3)</PresentationFormat>
  <Paragraphs>76</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Austin</vt:lpstr>
      <vt:lpstr>User Centered Design</vt:lpstr>
      <vt:lpstr>user-centered design (UCD)</vt:lpstr>
      <vt:lpstr>Slide 3</vt:lpstr>
      <vt:lpstr>UCD models and approaches </vt:lpstr>
      <vt:lpstr>ISO standard Human-centred design for interactive systems (ISO 9241-210, 2010).</vt:lpstr>
      <vt:lpstr>UCD of a web site, for instance, seeks to answer the following questions:</vt:lpstr>
      <vt:lpstr>Elements</vt:lpstr>
      <vt:lpstr>Rhetorical situation </vt:lpstr>
      <vt:lpstr>Slide 9</vt:lpstr>
      <vt:lpstr>Analysis tools used in user-centered design </vt:lpstr>
      <vt:lpstr>PERSONA</vt:lpstr>
      <vt:lpstr>SCENARIO</vt:lpstr>
      <vt:lpstr>Slide 13</vt:lpstr>
      <vt:lpstr>References </vt:lpstr>
      <vt:lpstr>tugas</vt:lpstr>
      <vt:lpstr>persona</vt:lpstr>
      <vt:lpstr>scenario</vt:lpstr>
      <vt:lpstr>Slide 18</vt:lpstr>
      <vt:lpstr>Slide 19</vt:lpstr>
      <vt:lpstr>Slide 20</vt:lpstr>
      <vt:lpstr>Slide 21</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User Centered Design</dc:title>
  <dc:creator>User</dc:creator>
  <cp:lastModifiedBy>Femino Ganini</cp:lastModifiedBy>
  <cp:revision>16</cp:revision>
  <dcterms:created xsi:type="dcterms:W3CDTF">2005-01-04T03:03:46Z</dcterms:created>
  <dcterms:modified xsi:type="dcterms:W3CDTF">2013-04-15T04:18:17Z</dcterms:modified>
</cp:coreProperties>
</file>