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56" r:id="rId4"/>
    <p:sldId id="258" r:id="rId5"/>
    <p:sldId id="257" r:id="rId6"/>
    <p:sldId id="261" r:id="rId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9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9" y="1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470C0-B82E-4CE0-BB1D-25F02F3DD330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6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9" y="8842376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ECEB1-3088-4DC0-AD2E-364CFE44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E7DB5C4-AF2B-4B71-A6E0-916E713B87A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5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C56285D-36D4-4657-B8A7-D0AAD26B9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3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ACB5-655A-4B23-BBE1-11781A3D244D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9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657D-BB68-4452-BD73-B165D124B20A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1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0545-8D2B-4ACC-91BC-33D6404F3A61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1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A81-3E09-46E8-B1A9-09C61EFBF648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44B2-7841-4002-8464-C258F5D482B1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2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36-81D0-4E06-B5B0-09D8EE56EC74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AD32-1530-44AC-8D42-ED9182BC1C98}" type="datetime1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3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E344-18C1-4661-B0BE-2950DE1C2B83}" type="datetime1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837A-7107-4D6F-8469-ADE729584275}" type="datetime1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88BE-739D-4B86-837B-332D27BFFA5D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9701-C9C0-4436-836C-D7ACB5B2D4A1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8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8E7BB-5C3B-4542-B3E2-9CEE402D01BF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13826-65DA-494F-991A-4812B6CD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0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1231642"/>
            <a:ext cx="8001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Alexander Baum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Garton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keindahan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tujuan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positif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menjadikan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penikmat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merasa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dalam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kebahagiaan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Aristoteles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bentuk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pengungkapannya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penampilannya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tidak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pernah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menyimpang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dari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kenyataan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itu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meniru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alam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Immanuel Kant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sebuah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impian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karena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rumus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rumus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tidak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dapat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mengihtiarkan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kenyataan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Ki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Hajar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Dewantara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merupakan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hasil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keindahan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sehingga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dapat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menggerakkan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perasaan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orang yang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melihatnya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oleh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karena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itu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perbuatan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manusia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dapat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mempengaruhi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dapat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menimbulkan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perasaan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itu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Leo Tolstoy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ungkapan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perasaan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pencipta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yanng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disampaikan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kepada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orang lain agar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mereka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dapat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merasakan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apa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dirasakan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pelukis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Sudarmaji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adalah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segala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manifestasi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batin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pengalaman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estetis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dengan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menggunakan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media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bidang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garis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warna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tekstur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volume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gelap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terang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6071889"/>
            <a:ext cx="2652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/>
              <a:t>Sumber</a:t>
            </a:r>
            <a:r>
              <a:rPr lang="en-US" sz="1400" dirty="0" smtClean="0"/>
              <a:t> :</a:t>
            </a:r>
          </a:p>
          <a:p>
            <a:r>
              <a:rPr lang="en-US" sz="1400" dirty="0" smtClean="0"/>
              <a:t>https</a:t>
            </a:r>
            <a:r>
              <a:rPr lang="en-US" sz="1400" dirty="0"/>
              <a:t>://id.wikipedia.org/wiki/Seni</a:t>
            </a:r>
          </a:p>
        </p:txBody>
      </p:sp>
      <p:sp>
        <p:nvSpPr>
          <p:cNvPr id="6" name="Rectangle 5"/>
          <p:cNvSpPr/>
          <p:nvPr/>
        </p:nvSpPr>
        <p:spPr>
          <a:xfrm>
            <a:off x="618722" y="93504"/>
            <a:ext cx="25218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/>
              <a:t>SENI ??</a:t>
            </a:r>
            <a:endParaRPr lang="en-US" sz="6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1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9900" y="5889365"/>
            <a:ext cx="567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https://geometryarchitecture.wordpress.com/2015/03/19/golden-ratio-yang-menentukan-kecantikan-wajah-wanita/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7674" y="380999"/>
            <a:ext cx="62143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INDAH = CANTIK - GANTENG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3.bp.blogspot.com/-maGaEmBrQLk/Ugzv47OegBI/AAAAAAAAAIQ/9r8MfLhrvr0/s640/yoon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92"/>
          <a:stretch/>
        </p:blipFill>
        <p:spPr bwMode="auto">
          <a:xfrm>
            <a:off x="502045" y="1277310"/>
            <a:ext cx="3454048" cy="314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3.bp.blogspot.com/-jhaZey8RXMI/Ugzx0CXVpZI/AAAAAAAAAIg/IYk4mInwCL8/s400/untitled-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175" y="1255715"/>
            <a:ext cx="4730707" cy="289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1.bp.blogspot.com/-v4rvW0BgC7w/ULjs3TWlfTI/AAAAAAAAcTU/go3SNRRX2V8/s1600/Joo%2BJin%2BM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45" y="4131503"/>
            <a:ext cx="2209800" cy="242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8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09328"/>
              </p:ext>
            </p:extLst>
          </p:nvPr>
        </p:nvGraphicFramePr>
        <p:xfrm>
          <a:off x="-457200" y="457200"/>
          <a:ext cx="4572000" cy="3906012"/>
        </p:xfrm>
        <a:graphic>
          <a:graphicData uri="http://schemas.openxmlformats.org/drawingml/2006/table">
            <a:tbl>
              <a:tblPr/>
              <a:tblGrid>
                <a:gridCol w="1524000"/>
                <a:gridCol w="931332"/>
                <a:gridCol w="2116668"/>
              </a:tblGrid>
              <a:tr h="12473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1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001/001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3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002/001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2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3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2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003/002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3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005/003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1.666666667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3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008/005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3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8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13/8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1.625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13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21/13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1.615384615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21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34/21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1.619047619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34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55/34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1.617647059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55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89/55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1.618181818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89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144/89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1.617977528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3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144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  <a:latin typeface="Verdana"/>
                        </a:rPr>
                        <a:t>233/144</a:t>
                      </a:r>
                      <a:endParaRPr lang="en-US" sz="160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  <a:latin typeface="Verdana"/>
                        </a:rPr>
                        <a:t>1.618055556</a:t>
                      </a:r>
                      <a:endParaRPr lang="en-US" sz="1600" dirty="0">
                        <a:effectLst/>
                      </a:endParaRPr>
                    </a:p>
                  </a:txBody>
                  <a:tcPr marL="26728" marR="267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09600" y="510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http://www.livescience.com/37704-phi-golden-ratio.html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9600" y="5732699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http://mathworld.wolfram.com/GoldenRatio.html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03262" y="381000"/>
            <a:ext cx="40430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RATIO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4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53362" y="1437925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http://www.phimatrix.com/stock-market-analysis/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4248" y="976259"/>
            <a:ext cx="2872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Accounting &amp; Management 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4248" y="2479156"/>
            <a:ext cx="4409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http://www.goldennumber.net/architecture/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4248" y="2109824"/>
            <a:ext cx="2110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Civil &amp; Architecture :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53362" y="3544669"/>
            <a:ext cx="5534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http://www.phimatrix.com/product-design-golden-ratio/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3362" y="3175337"/>
            <a:ext cx="322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Product Design &amp; Visual Design :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3362" y="4611469"/>
            <a:ext cx="7617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http://www.news.utoronto.ca/researchers-discover-new-golden-ratios-female-facial-beauty-0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3362" y="4242137"/>
            <a:ext cx="259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Psychology &amp; perception</a:t>
            </a:r>
            <a:r>
              <a:rPr lang="en-US" i="1" dirty="0" smtClean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9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5.media.tumblr.com/603017fc7cb136f128dd97276e5f4c66/tumblr_n0aqtbTyMf1trj7l0o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2614491" cy="210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tuvie.com/wp-content/uploads/campus-eco-ca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54" y="533400"/>
            <a:ext cx="49494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0754" y="348734"/>
            <a:ext cx="322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Product Design &amp; Visual Design :</a:t>
            </a:r>
            <a:endParaRPr lang="en-US" dirty="0"/>
          </a:p>
        </p:txBody>
      </p:sp>
      <p:pic>
        <p:nvPicPr>
          <p:cNvPr id="1028" name="Picture 4" descr="http://www.muir.ca/letour/harmony/images/cnTowerGOLD10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9" y="728952"/>
            <a:ext cx="3057525" cy="494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91200" y="348734"/>
            <a:ext cx="2110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Civil &amp; Architecture :</a:t>
            </a:r>
            <a:endParaRPr lang="en-US" dirty="0"/>
          </a:p>
        </p:txBody>
      </p:sp>
      <p:pic>
        <p:nvPicPr>
          <p:cNvPr id="1030" name="Picture 6" descr="http://25.media.tumblr.com/22ed11d326ce4fb6a4f25e776cf8bd90/tumblr_mevk3bb54r1s0osfzo1_r1_128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834" y="3886200"/>
            <a:ext cx="237539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-media-cache-ak0.pinimg.com/736x/79/64/cb/7964cb2c73fdef43567efe0245d310d5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4" r="8657"/>
          <a:stretch/>
        </p:blipFill>
        <p:spPr bwMode="auto">
          <a:xfrm>
            <a:off x="7314518" y="4038600"/>
            <a:ext cx="1764983" cy="23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9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3826-65DA-494F-991A-4812B6CDC18B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http://www.greshamsmith.com/GreshamSmith/media/Blogs/2015-04-Images/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159" y="4050963"/>
            <a:ext cx="57150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golden ratio in house de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schlosserdesign.net/wp-content/uploads/2013/06/Golden_Ratio_In_Modern_Desig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5821679" cy="362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17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112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cp:lastPrinted>2015-10-08T04:22:50Z</cp:lastPrinted>
  <dcterms:created xsi:type="dcterms:W3CDTF">2015-10-08T01:32:58Z</dcterms:created>
  <dcterms:modified xsi:type="dcterms:W3CDTF">2015-10-08T04:31:08Z</dcterms:modified>
</cp:coreProperties>
</file>