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6F61CD-772E-422D-AB67-D55F3EEE2618}" type="datetimeFigureOut">
              <a:rPr lang="id-ID" smtClean="0"/>
              <a:t>26/08/2016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BA1F638-42C3-4FC6-AAE2-810E58DF25A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45024"/>
            <a:ext cx="8077200" cy="138417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TRANSPORTATION DESIGN INTRO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596" y="3068960"/>
            <a:ext cx="8077200" cy="432048"/>
          </a:xfrm>
        </p:spPr>
        <p:txBody>
          <a:bodyPr>
            <a:normAutofit/>
          </a:bodyPr>
          <a:lstStyle/>
          <a:p>
            <a:r>
              <a:rPr lang="id-ID" dirty="0" smtClean="0"/>
              <a:t>MK PILIHAN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196" y="0"/>
            <a:ext cx="4327804" cy="243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"/>
            <a:ext cx="3491880" cy="262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8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saja yang dipelajari?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Teori Transportasi desain</a:t>
            </a:r>
          </a:p>
          <a:p>
            <a:pPr lvl="1"/>
            <a:r>
              <a:rPr lang="id-ID" dirty="0" smtClean="0"/>
              <a:t>Anatomi kendaraan (Glossary)</a:t>
            </a:r>
          </a:p>
          <a:p>
            <a:pPr lvl="1"/>
            <a:r>
              <a:rPr lang="id-ID" dirty="0" smtClean="0"/>
              <a:t>Packaging dan Ergonomi Kendaraan</a:t>
            </a:r>
          </a:p>
          <a:p>
            <a:r>
              <a:rPr lang="id-ID" dirty="0" smtClean="0"/>
              <a:t>SKETSA</a:t>
            </a:r>
          </a:p>
          <a:p>
            <a:r>
              <a:rPr lang="id-ID" dirty="0" smtClean="0"/>
              <a:t>SKETSA</a:t>
            </a:r>
          </a:p>
          <a:p>
            <a:r>
              <a:rPr lang="id-ID" dirty="0" smtClean="0"/>
              <a:t>SKETSA</a:t>
            </a:r>
          </a:p>
          <a:p>
            <a:r>
              <a:rPr lang="id-ID" dirty="0" smtClean="0"/>
              <a:t>RENDERING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899227" cy="142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09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Isi Pertemuan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032" y="1"/>
            <a:ext cx="1876456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697825"/>
              </p:ext>
            </p:extLst>
          </p:nvPr>
        </p:nvGraphicFramePr>
        <p:xfrm>
          <a:off x="395536" y="1484784"/>
          <a:ext cx="8568952" cy="3657600"/>
        </p:xfrm>
        <a:graphic>
          <a:graphicData uri="http://schemas.openxmlformats.org/drawingml/2006/table">
            <a:tbl>
              <a:tblPr firstRow="1" bandRow="1"/>
              <a:tblGrid>
                <a:gridCol w="1071119"/>
                <a:gridCol w="1071119"/>
                <a:gridCol w="1071119"/>
                <a:gridCol w="1071119"/>
                <a:gridCol w="1071119"/>
                <a:gridCol w="1071119"/>
                <a:gridCol w="1071119"/>
                <a:gridCol w="1071119"/>
              </a:tblGrid>
              <a:tr h="411034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1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Week 2</a:t>
                      </a:r>
                    </a:p>
                    <a:p>
                      <a:pPr algn="ctr"/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3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4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5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6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/>
                        <a:t>Week 7</a:t>
                      </a:r>
                      <a:endParaRPr lang="id-ID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WEEK 8</a:t>
                      </a:r>
                    </a:p>
                    <a:p>
                      <a:pPr algn="ctr"/>
                      <a:endParaRPr lang="id-ID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id-ID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id-ID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id-ID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UTS</a:t>
                      </a:r>
                    </a:p>
                    <a:p>
                      <a:pPr algn="ctr"/>
                      <a:r>
                        <a:rPr lang="id-ID" dirty="0" smtClean="0">
                          <a:solidFill>
                            <a:srgbClr val="FF0000"/>
                          </a:solidFill>
                        </a:rPr>
                        <a:t>PRESENTASI INDIVIDUAL</a:t>
                      </a:r>
                      <a:endParaRPr lang="id-ID" dirty="0">
                        <a:solidFill>
                          <a:srgbClr val="FF0000"/>
                        </a:solidFill>
                      </a:endParaRPr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68531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d-ID" sz="1200" dirty="0" smtClean="0"/>
                        <a:t>INTRO TRANSPORTATION DESIGN &amp; TEORI</a:t>
                      </a:r>
                      <a:endParaRPr lang="id-ID" sz="1200" dirty="0" smtClean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sz="1200" dirty="0" smtClean="0"/>
                        <a:t>DESIGN</a:t>
                      </a:r>
                      <a:r>
                        <a:rPr lang="id-ID" sz="1200" baseline="0" dirty="0" smtClean="0"/>
                        <a:t> HISTORY</a:t>
                      </a:r>
                      <a:endParaRPr lang="id-ID" sz="1200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sz="1200" dirty="0" smtClean="0"/>
                        <a:t>TEORI &amp;  SKETSA PERSPEKTIF</a:t>
                      </a:r>
                      <a:endParaRPr lang="id-ID" sz="1200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sz="1200" dirty="0" smtClean="0"/>
                        <a:t>TEORI &amp; SKETSA</a:t>
                      </a:r>
                      <a:endParaRPr lang="id-ID" sz="1200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sz="1200" dirty="0" smtClean="0"/>
                        <a:t>PEMBUATAN KONSEP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 SKETSA SKETSA SKETSA SKETSA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 SKETSA SKETSA SKETSA SKETSA</a:t>
                      </a:r>
                    </a:p>
                    <a:p>
                      <a:pPr algn="ctr"/>
                      <a:r>
                        <a:rPr lang="id-ID" sz="1200" dirty="0" smtClean="0"/>
                        <a:t>SKETSA</a:t>
                      </a:r>
                      <a:endParaRPr lang="id-ID" sz="1200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 SKETSA SKETSA SKETSA SKETSA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 SKETSA SKETSA SKETSA SKETSA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SKETSA SKETSA SKETSA SKETSA SKETSA</a:t>
                      </a:r>
                    </a:p>
                    <a:p>
                      <a:pPr algn="ctr"/>
                      <a:endParaRPr lang="id-ID" sz="1200" dirty="0"/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d-ID" sz="1200" dirty="0" smtClean="0">
                          <a:solidFill>
                            <a:srgbClr val="FF0000"/>
                          </a:solidFill>
                        </a:rPr>
                        <a:t>PEMILIHAN DESAIN</a:t>
                      </a:r>
                    </a:p>
                    <a:p>
                      <a:pPr algn="ctr"/>
                      <a:r>
                        <a:rPr lang="id-ID" sz="1200" dirty="0" smtClean="0">
                          <a:solidFill>
                            <a:srgbClr val="FF0000"/>
                          </a:solidFill>
                        </a:rPr>
                        <a:t>PERSIAPAN PRESENTASI</a:t>
                      </a:r>
                      <a:endParaRPr lang="id-ID" sz="1200" dirty="0">
                        <a:solidFill>
                          <a:srgbClr val="FF0000"/>
                        </a:solidFill>
                      </a:endParaRPr>
                    </a:p>
                  </a:txBody>
                  <a:tcPr marL="81280" marR="81280">
                    <a:lnL w="12700" cmpd="sng">
                      <a:solidFill>
                        <a:sysClr val="window" lastClr="FFFFFF"/>
                      </a:solidFill>
                    </a:lnL>
                    <a:lnR w="381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D9B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49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TEORI TRANSPORTATION DESIGN?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Aerodynamics</a:t>
            </a:r>
          </a:p>
          <a:p>
            <a:r>
              <a:rPr lang="id-ID" dirty="0" smtClean="0"/>
              <a:t>Ergonomics</a:t>
            </a:r>
          </a:p>
          <a:p>
            <a:r>
              <a:rPr lang="id-ID" dirty="0" smtClean="0"/>
              <a:t>Packaging</a:t>
            </a:r>
          </a:p>
          <a:p>
            <a:r>
              <a:rPr lang="id-ID" dirty="0" smtClean="0"/>
              <a:t>Hard Point</a:t>
            </a:r>
          </a:p>
          <a:p>
            <a:r>
              <a:rPr lang="id-ID" dirty="0" smtClean="0"/>
              <a:t>Sketching</a:t>
            </a:r>
          </a:p>
          <a:p>
            <a:r>
              <a:rPr lang="id-ID" dirty="0" smtClean="0"/>
              <a:t>Modelling</a:t>
            </a:r>
          </a:p>
          <a:p>
            <a:pPr marL="118872" indent="0">
              <a:buNone/>
            </a:pPr>
            <a:endParaRPr lang="id-ID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68960"/>
            <a:ext cx="523875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809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</TotalTime>
  <Words>106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TRANSPORTATION DESIGN INTRO</vt:lpstr>
      <vt:lpstr>Apa saja yang dipelajari?</vt:lpstr>
      <vt:lpstr>Isi Pertemuan</vt:lpstr>
      <vt:lpstr>TEORI TRANSPORTATION DESIGN?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DESIGN</dc:title>
  <dc:creator>dear.rina</dc:creator>
  <cp:lastModifiedBy>dear.rina</cp:lastModifiedBy>
  <cp:revision>10</cp:revision>
  <dcterms:created xsi:type="dcterms:W3CDTF">2015-01-19T03:05:30Z</dcterms:created>
  <dcterms:modified xsi:type="dcterms:W3CDTF">2016-08-26T02:51:22Z</dcterms:modified>
</cp:coreProperties>
</file>