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1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7389" autoAdjust="0"/>
  </p:normalViewPr>
  <p:slideViewPr>
    <p:cSldViewPr>
      <p:cViewPr>
        <p:scale>
          <a:sx n="73" d="100"/>
          <a:sy n="73" d="100"/>
        </p:scale>
        <p:origin x="-129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559AFA-1F5D-43B8-A894-047FF694A82D}" type="doc">
      <dgm:prSet loTypeId="urn:microsoft.com/office/officeart/2008/layout/AlternatingHexagons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1447DA8-C8D1-4D9E-8910-56D512C0A14A}">
      <dgm:prSet phldrT="[Text]"/>
      <dgm:spPr/>
      <dgm:t>
        <a:bodyPr/>
        <a:lstStyle/>
        <a:p>
          <a:r>
            <a:rPr lang="en-US" b="1" dirty="0" err="1" smtClean="0"/>
            <a:t>Presentasi</a:t>
          </a:r>
          <a:endParaRPr lang="en-US" b="1" dirty="0"/>
        </a:p>
      </dgm:t>
    </dgm:pt>
    <dgm:pt modelId="{57FD224E-6EDB-4E2C-AC28-8E7AE652C754}" type="parTrans" cxnId="{69366BDF-0872-4059-8FC8-BD6F5145EB77}">
      <dgm:prSet/>
      <dgm:spPr/>
      <dgm:t>
        <a:bodyPr/>
        <a:lstStyle/>
        <a:p>
          <a:endParaRPr lang="en-US"/>
        </a:p>
      </dgm:t>
    </dgm:pt>
    <dgm:pt modelId="{8636528E-963C-4DD1-8199-FFCD75510F30}" type="sibTrans" cxnId="{69366BDF-0872-4059-8FC8-BD6F5145EB77}">
      <dgm:prSet/>
      <dgm:spPr/>
      <dgm:t>
        <a:bodyPr/>
        <a:lstStyle/>
        <a:p>
          <a:endParaRPr lang="en-US"/>
        </a:p>
      </dgm:t>
    </dgm:pt>
    <dgm:pt modelId="{3C57F13D-CE08-48DA-A6E1-F886AD0EE4C4}">
      <dgm:prSet phldrT="[Text]"/>
      <dgm:spPr/>
      <dgm:t>
        <a:bodyPr/>
        <a:lstStyle/>
        <a:p>
          <a:endParaRPr lang="en-US" b="1" dirty="0"/>
        </a:p>
      </dgm:t>
    </dgm:pt>
    <dgm:pt modelId="{F815EF6C-65CD-424D-903F-1962D9EEF798}" type="parTrans" cxnId="{6ACC5F9C-E4B7-4FC2-92C6-E0595243E3EA}">
      <dgm:prSet/>
      <dgm:spPr/>
      <dgm:t>
        <a:bodyPr/>
        <a:lstStyle/>
        <a:p>
          <a:endParaRPr lang="en-US"/>
        </a:p>
      </dgm:t>
    </dgm:pt>
    <dgm:pt modelId="{73AE36B3-EAE0-4C43-907B-FC4CE1242300}" type="sibTrans" cxnId="{6ACC5F9C-E4B7-4FC2-92C6-E0595243E3EA}">
      <dgm:prSet/>
      <dgm:spPr/>
      <dgm:t>
        <a:bodyPr/>
        <a:lstStyle/>
        <a:p>
          <a:endParaRPr lang="en-US"/>
        </a:p>
      </dgm:t>
    </dgm:pt>
    <dgm:pt modelId="{9318C4ED-5FC6-42EA-BBFA-5D83F9036D83}">
      <dgm:prSet phldrT="[Text]"/>
      <dgm:spPr/>
      <dgm:t>
        <a:bodyPr/>
        <a:lstStyle/>
        <a:p>
          <a:r>
            <a:rPr lang="en-US" b="1" dirty="0" smtClean="0"/>
            <a:t>Visual Mood</a:t>
          </a:r>
          <a:endParaRPr lang="en-US" b="1" dirty="0"/>
        </a:p>
      </dgm:t>
    </dgm:pt>
    <dgm:pt modelId="{B0974152-92AC-46BF-AFF8-9D721951B1E4}" type="parTrans" cxnId="{BB404A54-9768-481A-B4DD-5BFDFB9024FF}">
      <dgm:prSet/>
      <dgm:spPr/>
      <dgm:t>
        <a:bodyPr/>
        <a:lstStyle/>
        <a:p>
          <a:endParaRPr lang="en-US"/>
        </a:p>
      </dgm:t>
    </dgm:pt>
    <dgm:pt modelId="{F8039BEE-3EF2-40D3-83F5-31255287D639}" type="sibTrans" cxnId="{BB404A54-9768-481A-B4DD-5BFDFB9024FF}">
      <dgm:prSet/>
      <dgm:spPr/>
      <dgm:t>
        <a:bodyPr/>
        <a:lstStyle/>
        <a:p>
          <a:endParaRPr lang="en-US"/>
        </a:p>
      </dgm:t>
    </dgm:pt>
    <dgm:pt modelId="{FED09F02-84B2-4E6B-857D-01A834E92ED5}">
      <dgm:prSet phldrT="[Text]"/>
      <dgm:spPr/>
      <dgm:t>
        <a:bodyPr/>
        <a:lstStyle/>
        <a:p>
          <a:r>
            <a:rPr lang="en-US" b="1" dirty="0" smtClean="0"/>
            <a:t>Week 1</a:t>
          </a:r>
          <a:endParaRPr lang="en-US" b="1" dirty="0"/>
        </a:p>
      </dgm:t>
    </dgm:pt>
    <dgm:pt modelId="{86174D5D-4029-46E0-B6C4-4F257C292461}" type="parTrans" cxnId="{3002D686-5F7F-45E6-AA2F-3F4989AA8D3C}">
      <dgm:prSet/>
      <dgm:spPr/>
      <dgm:t>
        <a:bodyPr/>
        <a:lstStyle/>
        <a:p>
          <a:endParaRPr lang="en-US"/>
        </a:p>
      </dgm:t>
    </dgm:pt>
    <dgm:pt modelId="{BC0C7265-26E9-4307-A562-068FB9A2232F}" type="sibTrans" cxnId="{3002D686-5F7F-45E6-AA2F-3F4989AA8D3C}">
      <dgm:prSet/>
      <dgm:spPr/>
      <dgm:t>
        <a:bodyPr/>
        <a:lstStyle/>
        <a:p>
          <a:endParaRPr lang="en-US"/>
        </a:p>
      </dgm:t>
    </dgm:pt>
    <dgm:pt modelId="{850CC23A-872F-4620-9B1C-E9715E9F0899}">
      <dgm:prSet phldrT="[Text]"/>
      <dgm:spPr/>
      <dgm:t>
        <a:bodyPr/>
        <a:lstStyle/>
        <a:p>
          <a:endParaRPr lang="en-US" b="1" dirty="0" smtClean="0"/>
        </a:p>
      </dgm:t>
    </dgm:pt>
    <dgm:pt modelId="{5F98E581-9D36-45A7-983A-918D0B8087FC}" type="parTrans" cxnId="{BD4F8E1E-2347-4A71-B36B-FDBC0A2707CC}">
      <dgm:prSet/>
      <dgm:spPr/>
      <dgm:t>
        <a:bodyPr/>
        <a:lstStyle/>
        <a:p>
          <a:endParaRPr lang="en-US"/>
        </a:p>
      </dgm:t>
    </dgm:pt>
    <dgm:pt modelId="{C814C255-CBC0-4EFB-87D3-1BF35E511D43}" type="sibTrans" cxnId="{BD4F8E1E-2347-4A71-B36B-FDBC0A2707CC}">
      <dgm:prSet/>
      <dgm:spPr/>
      <dgm:t>
        <a:bodyPr/>
        <a:lstStyle/>
        <a:p>
          <a:endParaRPr lang="en-US"/>
        </a:p>
      </dgm:t>
    </dgm:pt>
    <dgm:pt modelId="{E835272F-BB7E-437A-9E6C-CDE3CBD96DF9}">
      <dgm:prSet phldrT="[Text]" phldr="1"/>
      <dgm:spPr/>
      <dgm:t>
        <a:bodyPr/>
        <a:lstStyle/>
        <a:p>
          <a:endParaRPr lang="en-US" dirty="0"/>
        </a:p>
      </dgm:t>
    </dgm:pt>
    <dgm:pt modelId="{2A9E0453-F339-4E3D-82A6-89CA57E36576}" type="parTrans" cxnId="{26EE0ED5-0AEC-4F57-812E-45B1770D5A47}">
      <dgm:prSet/>
      <dgm:spPr/>
      <dgm:t>
        <a:bodyPr/>
        <a:lstStyle/>
        <a:p>
          <a:endParaRPr lang="en-US"/>
        </a:p>
      </dgm:t>
    </dgm:pt>
    <dgm:pt modelId="{4A5557BB-DB91-4BBF-BED7-9A7438CD3B45}" type="sibTrans" cxnId="{26EE0ED5-0AEC-4F57-812E-45B1770D5A47}">
      <dgm:prSet/>
      <dgm:spPr/>
      <dgm:t>
        <a:bodyPr/>
        <a:lstStyle/>
        <a:p>
          <a:endParaRPr lang="en-US"/>
        </a:p>
      </dgm:t>
    </dgm:pt>
    <dgm:pt modelId="{B04C6BDC-5036-46C6-B830-7A64485101AB}" type="pres">
      <dgm:prSet presAssocID="{17559AFA-1F5D-43B8-A894-047FF694A82D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87B9A76D-78AA-4879-870A-E315AE06EA32}" type="pres">
      <dgm:prSet presAssocID="{C1447DA8-C8D1-4D9E-8910-56D512C0A14A}" presName="composite" presStyleCnt="0"/>
      <dgm:spPr/>
    </dgm:pt>
    <dgm:pt modelId="{57FE8FAC-093E-4788-8E03-1DB4F9367439}" type="pres">
      <dgm:prSet presAssocID="{C1447DA8-C8D1-4D9E-8910-56D512C0A14A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FC853F-D126-4E1E-9801-EF0DEF5C78EB}" type="pres">
      <dgm:prSet presAssocID="{C1447DA8-C8D1-4D9E-8910-56D512C0A14A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355C01-48D1-4E9E-8704-D9E7265B0D6C}" type="pres">
      <dgm:prSet presAssocID="{C1447DA8-C8D1-4D9E-8910-56D512C0A14A}" presName="BalanceSpacing" presStyleCnt="0"/>
      <dgm:spPr/>
    </dgm:pt>
    <dgm:pt modelId="{7D874524-C869-4044-BF35-308819242B34}" type="pres">
      <dgm:prSet presAssocID="{C1447DA8-C8D1-4D9E-8910-56D512C0A14A}" presName="BalanceSpacing1" presStyleCnt="0"/>
      <dgm:spPr/>
    </dgm:pt>
    <dgm:pt modelId="{A0168586-12C2-4A7D-8103-D9A62FA367BD}" type="pres">
      <dgm:prSet presAssocID="{8636528E-963C-4DD1-8199-FFCD75510F30}" presName="Accent1Text" presStyleLbl="node1" presStyleIdx="1" presStyleCnt="6"/>
      <dgm:spPr/>
      <dgm:t>
        <a:bodyPr/>
        <a:lstStyle/>
        <a:p>
          <a:endParaRPr lang="en-US"/>
        </a:p>
      </dgm:t>
    </dgm:pt>
    <dgm:pt modelId="{C0328F2B-84F4-4E46-BAE5-B4111326AAAF}" type="pres">
      <dgm:prSet presAssocID="{8636528E-963C-4DD1-8199-FFCD75510F30}" presName="spaceBetweenRectangles" presStyleCnt="0"/>
      <dgm:spPr/>
    </dgm:pt>
    <dgm:pt modelId="{CFBCEB82-FD7C-4F01-BFA6-F7CA1D2451D4}" type="pres">
      <dgm:prSet presAssocID="{9318C4ED-5FC6-42EA-BBFA-5D83F9036D83}" presName="composite" presStyleCnt="0"/>
      <dgm:spPr/>
    </dgm:pt>
    <dgm:pt modelId="{1E8C8509-CA10-4FF5-99B0-B0407CEAB097}" type="pres">
      <dgm:prSet presAssocID="{9318C4ED-5FC6-42EA-BBFA-5D83F9036D83}" presName="Parent1" presStyleLbl="node1" presStyleIdx="2" presStyleCnt="6" custLinFactNeighborX="-1192" custLinFactNeighborY="-158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84DA7-B2B8-474E-996D-BFF732EB545F}" type="pres">
      <dgm:prSet presAssocID="{9318C4ED-5FC6-42EA-BBFA-5D83F9036D83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B80AA5-B5E0-4E0A-B406-D2071AD48917}" type="pres">
      <dgm:prSet presAssocID="{9318C4ED-5FC6-42EA-BBFA-5D83F9036D83}" presName="BalanceSpacing" presStyleCnt="0"/>
      <dgm:spPr/>
    </dgm:pt>
    <dgm:pt modelId="{C2395E01-2999-4B33-A640-A796C589168D}" type="pres">
      <dgm:prSet presAssocID="{9318C4ED-5FC6-42EA-BBFA-5D83F9036D83}" presName="BalanceSpacing1" presStyleCnt="0"/>
      <dgm:spPr/>
    </dgm:pt>
    <dgm:pt modelId="{861C501F-A2F3-4565-BB2F-10CFD4F3E9D2}" type="pres">
      <dgm:prSet presAssocID="{F8039BEE-3EF2-40D3-83F5-31255287D639}" presName="Accent1Text" presStyleLbl="node1" presStyleIdx="3" presStyleCnt="6"/>
      <dgm:spPr/>
      <dgm:t>
        <a:bodyPr/>
        <a:lstStyle/>
        <a:p>
          <a:endParaRPr lang="en-US"/>
        </a:p>
      </dgm:t>
    </dgm:pt>
    <dgm:pt modelId="{A13B0C6E-C007-447F-A7CC-63613602A97F}" type="pres">
      <dgm:prSet presAssocID="{F8039BEE-3EF2-40D3-83F5-31255287D639}" presName="spaceBetweenRectangles" presStyleCnt="0"/>
      <dgm:spPr/>
    </dgm:pt>
    <dgm:pt modelId="{81938FF1-7A6A-4A1C-A00F-88BEFB6747EA}" type="pres">
      <dgm:prSet presAssocID="{850CC23A-872F-4620-9B1C-E9715E9F0899}" presName="composite" presStyleCnt="0"/>
      <dgm:spPr/>
    </dgm:pt>
    <dgm:pt modelId="{0F73C00C-6FB4-4964-B6B9-851C663CBF1F}" type="pres">
      <dgm:prSet presAssocID="{850CC23A-872F-4620-9B1C-E9715E9F0899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731112-2488-4388-9892-C18D84583279}" type="pres">
      <dgm:prSet presAssocID="{850CC23A-872F-4620-9B1C-E9715E9F0899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9D2408-E839-40AE-8523-EA50D643CB28}" type="pres">
      <dgm:prSet presAssocID="{850CC23A-872F-4620-9B1C-E9715E9F0899}" presName="BalanceSpacing" presStyleCnt="0"/>
      <dgm:spPr/>
    </dgm:pt>
    <dgm:pt modelId="{09CA6BD3-D0F6-495B-9EAC-54129EC009F4}" type="pres">
      <dgm:prSet presAssocID="{850CC23A-872F-4620-9B1C-E9715E9F0899}" presName="BalanceSpacing1" presStyleCnt="0"/>
      <dgm:spPr/>
    </dgm:pt>
    <dgm:pt modelId="{940AEC7B-BCA3-4BB7-A2E8-A0D4EFDC93BD}" type="pres">
      <dgm:prSet presAssocID="{C814C255-CBC0-4EFB-87D3-1BF35E511D43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3002D686-5F7F-45E6-AA2F-3F4989AA8D3C}" srcId="{9318C4ED-5FC6-42EA-BBFA-5D83F9036D83}" destId="{FED09F02-84B2-4E6B-857D-01A834E92ED5}" srcOrd="0" destOrd="0" parTransId="{86174D5D-4029-46E0-B6C4-4F257C292461}" sibTransId="{BC0C7265-26E9-4307-A562-068FB9A2232F}"/>
    <dgm:cxn modelId="{3A511549-C441-493F-BD52-EAA437BA816E}" type="presOf" srcId="{8636528E-963C-4DD1-8199-FFCD75510F30}" destId="{A0168586-12C2-4A7D-8103-D9A62FA367BD}" srcOrd="0" destOrd="0" presId="urn:microsoft.com/office/officeart/2008/layout/AlternatingHexagons"/>
    <dgm:cxn modelId="{7AD0811F-1EAA-49E6-B4F5-DCDD061E8089}" type="presOf" srcId="{C1447DA8-C8D1-4D9E-8910-56D512C0A14A}" destId="{57FE8FAC-093E-4788-8E03-1DB4F9367439}" srcOrd="0" destOrd="0" presId="urn:microsoft.com/office/officeart/2008/layout/AlternatingHexagons"/>
    <dgm:cxn modelId="{2DC8E5A1-A2A1-48F5-8E68-A70AA181E9F2}" type="presOf" srcId="{17559AFA-1F5D-43B8-A894-047FF694A82D}" destId="{B04C6BDC-5036-46C6-B830-7A64485101AB}" srcOrd="0" destOrd="0" presId="urn:microsoft.com/office/officeart/2008/layout/AlternatingHexagons"/>
    <dgm:cxn modelId="{BB404A54-9768-481A-B4DD-5BFDFB9024FF}" srcId="{17559AFA-1F5D-43B8-A894-047FF694A82D}" destId="{9318C4ED-5FC6-42EA-BBFA-5D83F9036D83}" srcOrd="1" destOrd="0" parTransId="{B0974152-92AC-46BF-AFF8-9D721951B1E4}" sibTransId="{F8039BEE-3EF2-40D3-83F5-31255287D639}"/>
    <dgm:cxn modelId="{69366BDF-0872-4059-8FC8-BD6F5145EB77}" srcId="{17559AFA-1F5D-43B8-A894-047FF694A82D}" destId="{C1447DA8-C8D1-4D9E-8910-56D512C0A14A}" srcOrd="0" destOrd="0" parTransId="{57FD224E-6EDB-4E2C-AC28-8E7AE652C754}" sibTransId="{8636528E-963C-4DD1-8199-FFCD75510F30}"/>
    <dgm:cxn modelId="{2C12DB71-CF8E-4DB7-ADA1-7825F8FAC9AD}" type="presOf" srcId="{FED09F02-84B2-4E6B-857D-01A834E92ED5}" destId="{72D84DA7-B2B8-474E-996D-BFF732EB545F}" srcOrd="0" destOrd="0" presId="urn:microsoft.com/office/officeart/2008/layout/AlternatingHexagons"/>
    <dgm:cxn modelId="{77025F7D-AE4F-4090-B3E4-934E5F57A3D0}" type="presOf" srcId="{3C57F13D-CE08-48DA-A6E1-F886AD0EE4C4}" destId="{15FC853F-D126-4E1E-9801-EF0DEF5C78EB}" srcOrd="0" destOrd="0" presId="urn:microsoft.com/office/officeart/2008/layout/AlternatingHexagons"/>
    <dgm:cxn modelId="{84B997F9-581F-48FF-B84C-11AE0DDA7344}" type="presOf" srcId="{C814C255-CBC0-4EFB-87D3-1BF35E511D43}" destId="{940AEC7B-BCA3-4BB7-A2E8-A0D4EFDC93BD}" srcOrd="0" destOrd="0" presId="urn:microsoft.com/office/officeart/2008/layout/AlternatingHexagons"/>
    <dgm:cxn modelId="{A8EFC48D-6656-46BD-A503-AAEB0B5B014A}" type="presOf" srcId="{850CC23A-872F-4620-9B1C-E9715E9F0899}" destId="{0F73C00C-6FB4-4964-B6B9-851C663CBF1F}" srcOrd="0" destOrd="0" presId="urn:microsoft.com/office/officeart/2008/layout/AlternatingHexagons"/>
    <dgm:cxn modelId="{BD4F8E1E-2347-4A71-B36B-FDBC0A2707CC}" srcId="{17559AFA-1F5D-43B8-A894-047FF694A82D}" destId="{850CC23A-872F-4620-9B1C-E9715E9F0899}" srcOrd="2" destOrd="0" parTransId="{5F98E581-9D36-45A7-983A-918D0B8087FC}" sibTransId="{C814C255-CBC0-4EFB-87D3-1BF35E511D43}"/>
    <dgm:cxn modelId="{8AD3286A-A53C-43B2-859B-8AFD8BFBDFFB}" type="presOf" srcId="{E835272F-BB7E-437A-9E6C-CDE3CBD96DF9}" destId="{EC731112-2488-4388-9892-C18D84583279}" srcOrd="0" destOrd="0" presId="urn:microsoft.com/office/officeart/2008/layout/AlternatingHexagons"/>
    <dgm:cxn modelId="{48E827B4-C949-444D-B556-DD0549D42918}" type="presOf" srcId="{9318C4ED-5FC6-42EA-BBFA-5D83F9036D83}" destId="{1E8C8509-CA10-4FF5-99B0-B0407CEAB097}" srcOrd="0" destOrd="0" presId="urn:microsoft.com/office/officeart/2008/layout/AlternatingHexagons"/>
    <dgm:cxn modelId="{6ACC5F9C-E4B7-4FC2-92C6-E0595243E3EA}" srcId="{C1447DA8-C8D1-4D9E-8910-56D512C0A14A}" destId="{3C57F13D-CE08-48DA-A6E1-F886AD0EE4C4}" srcOrd="0" destOrd="0" parTransId="{F815EF6C-65CD-424D-903F-1962D9EEF798}" sibTransId="{73AE36B3-EAE0-4C43-907B-FC4CE1242300}"/>
    <dgm:cxn modelId="{3A0F8D88-6EEC-457B-BD43-A16C69491ACC}" type="presOf" srcId="{F8039BEE-3EF2-40D3-83F5-31255287D639}" destId="{861C501F-A2F3-4565-BB2F-10CFD4F3E9D2}" srcOrd="0" destOrd="0" presId="urn:microsoft.com/office/officeart/2008/layout/AlternatingHexagons"/>
    <dgm:cxn modelId="{26EE0ED5-0AEC-4F57-812E-45B1770D5A47}" srcId="{850CC23A-872F-4620-9B1C-E9715E9F0899}" destId="{E835272F-BB7E-437A-9E6C-CDE3CBD96DF9}" srcOrd="0" destOrd="0" parTransId="{2A9E0453-F339-4E3D-82A6-89CA57E36576}" sibTransId="{4A5557BB-DB91-4BBF-BED7-9A7438CD3B45}"/>
    <dgm:cxn modelId="{5C3BFEAB-4897-466E-9D07-D86187A67EE9}" type="presParOf" srcId="{B04C6BDC-5036-46C6-B830-7A64485101AB}" destId="{87B9A76D-78AA-4879-870A-E315AE06EA32}" srcOrd="0" destOrd="0" presId="urn:microsoft.com/office/officeart/2008/layout/AlternatingHexagons"/>
    <dgm:cxn modelId="{E48A4085-7B82-434E-9DF9-90A3EB8F1CDE}" type="presParOf" srcId="{87B9A76D-78AA-4879-870A-E315AE06EA32}" destId="{57FE8FAC-093E-4788-8E03-1DB4F9367439}" srcOrd="0" destOrd="0" presId="urn:microsoft.com/office/officeart/2008/layout/AlternatingHexagons"/>
    <dgm:cxn modelId="{215D327B-ED86-4A9B-BE37-97661D3E30F9}" type="presParOf" srcId="{87B9A76D-78AA-4879-870A-E315AE06EA32}" destId="{15FC853F-D126-4E1E-9801-EF0DEF5C78EB}" srcOrd="1" destOrd="0" presId="urn:microsoft.com/office/officeart/2008/layout/AlternatingHexagons"/>
    <dgm:cxn modelId="{CC298C91-2B71-4403-8A50-E6F3BC871617}" type="presParOf" srcId="{87B9A76D-78AA-4879-870A-E315AE06EA32}" destId="{3D355C01-48D1-4E9E-8704-D9E7265B0D6C}" srcOrd="2" destOrd="0" presId="urn:microsoft.com/office/officeart/2008/layout/AlternatingHexagons"/>
    <dgm:cxn modelId="{526608D9-784B-4D3B-BA84-E246B3E2FFC7}" type="presParOf" srcId="{87B9A76D-78AA-4879-870A-E315AE06EA32}" destId="{7D874524-C869-4044-BF35-308819242B34}" srcOrd="3" destOrd="0" presId="urn:microsoft.com/office/officeart/2008/layout/AlternatingHexagons"/>
    <dgm:cxn modelId="{38654F04-1005-487F-BE8F-172E63A181C1}" type="presParOf" srcId="{87B9A76D-78AA-4879-870A-E315AE06EA32}" destId="{A0168586-12C2-4A7D-8103-D9A62FA367BD}" srcOrd="4" destOrd="0" presId="urn:microsoft.com/office/officeart/2008/layout/AlternatingHexagons"/>
    <dgm:cxn modelId="{46670EDB-3D6A-4C0B-816E-04FFF61547FC}" type="presParOf" srcId="{B04C6BDC-5036-46C6-B830-7A64485101AB}" destId="{C0328F2B-84F4-4E46-BAE5-B4111326AAAF}" srcOrd="1" destOrd="0" presId="urn:microsoft.com/office/officeart/2008/layout/AlternatingHexagons"/>
    <dgm:cxn modelId="{04099B5E-6B98-4637-A73D-3D8569CC002B}" type="presParOf" srcId="{B04C6BDC-5036-46C6-B830-7A64485101AB}" destId="{CFBCEB82-FD7C-4F01-BFA6-F7CA1D2451D4}" srcOrd="2" destOrd="0" presId="urn:microsoft.com/office/officeart/2008/layout/AlternatingHexagons"/>
    <dgm:cxn modelId="{574AD2B9-5C2C-49FE-BC39-9E9C97724A34}" type="presParOf" srcId="{CFBCEB82-FD7C-4F01-BFA6-F7CA1D2451D4}" destId="{1E8C8509-CA10-4FF5-99B0-B0407CEAB097}" srcOrd="0" destOrd="0" presId="urn:microsoft.com/office/officeart/2008/layout/AlternatingHexagons"/>
    <dgm:cxn modelId="{4EA9CA72-4609-4B34-8E2F-ACE65D9397DC}" type="presParOf" srcId="{CFBCEB82-FD7C-4F01-BFA6-F7CA1D2451D4}" destId="{72D84DA7-B2B8-474E-996D-BFF732EB545F}" srcOrd="1" destOrd="0" presId="urn:microsoft.com/office/officeart/2008/layout/AlternatingHexagons"/>
    <dgm:cxn modelId="{E95C49B1-C387-4C3E-A0A7-35AC721FF381}" type="presParOf" srcId="{CFBCEB82-FD7C-4F01-BFA6-F7CA1D2451D4}" destId="{0FB80AA5-B5E0-4E0A-B406-D2071AD48917}" srcOrd="2" destOrd="0" presId="urn:microsoft.com/office/officeart/2008/layout/AlternatingHexagons"/>
    <dgm:cxn modelId="{100D762A-4430-4833-AA3B-795A0517898A}" type="presParOf" srcId="{CFBCEB82-FD7C-4F01-BFA6-F7CA1D2451D4}" destId="{C2395E01-2999-4B33-A640-A796C589168D}" srcOrd="3" destOrd="0" presId="urn:microsoft.com/office/officeart/2008/layout/AlternatingHexagons"/>
    <dgm:cxn modelId="{C50A9671-C872-4D44-8605-BD1453228279}" type="presParOf" srcId="{CFBCEB82-FD7C-4F01-BFA6-F7CA1D2451D4}" destId="{861C501F-A2F3-4565-BB2F-10CFD4F3E9D2}" srcOrd="4" destOrd="0" presId="urn:microsoft.com/office/officeart/2008/layout/AlternatingHexagons"/>
    <dgm:cxn modelId="{1B5D330A-6615-4F4D-88F6-6F869D15A4D3}" type="presParOf" srcId="{B04C6BDC-5036-46C6-B830-7A64485101AB}" destId="{A13B0C6E-C007-447F-A7CC-63613602A97F}" srcOrd="3" destOrd="0" presId="urn:microsoft.com/office/officeart/2008/layout/AlternatingHexagons"/>
    <dgm:cxn modelId="{88F4BC6E-37C3-43BC-ABE2-07D46549ED4A}" type="presParOf" srcId="{B04C6BDC-5036-46C6-B830-7A64485101AB}" destId="{81938FF1-7A6A-4A1C-A00F-88BEFB6747EA}" srcOrd="4" destOrd="0" presId="urn:microsoft.com/office/officeart/2008/layout/AlternatingHexagons"/>
    <dgm:cxn modelId="{832BC27A-56AB-4173-AAE9-CB0A8265F660}" type="presParOf" srcId="{81938FF1-7A6A-4A1C-A00F-88BEFB6747EA}" destId="{0F73C00C-6FB4-4964-B6B9-851C663CBF1F}" srcOrd="0" destOrd="0" presId="urn:microsoft.com/office/officeart/2008/layout/AlternatingHexagons"/>
    <dgm:cxn modelId="{426BB656-A6F1-4E6C-BF95-D1D6EEDDC3C6}" type="presParOf" srcId="{81938FF1-7A6A-4A1C-A00F-88BEFB6747EA}" destId="{EC731112-2488-4388-9892-C18D84583279}" srcOrd="1" destOrd="0" presId="urn:microsoft.com/office/officeart/2008/layout/AlternatingHexagons"/>
    <dgm:cxn modelId="{E617F9F9-06F4-4D76-B8C8-F585A140BC7C}" type="presParOf" srcId="{81938FF1-7A6A-4A1C-A00F-88BEFB6747EA}" destId="{A39D2408-E839-40AE-8523-EA50D643CB28}" srcOrd="2" destOrd="0" presId="urn:microsoft.com/office/officeart/2008/layout/AlternatingHexagons"/>
    <dgm:cxn modelId="{93521FDF-279F-4F31-B214-36CCC352935F}" type="presParOf" srcId="{81938FF1-7A6A-4A1C-A00F-88BEFB6747EA}" destId="{09CA6BD3-D0F6-495B-9EAC-54129EC009F4}" srcOrd="3" destOrd="0" presId="urn:microsoft.com/office/officeart/2008/layout/AlternatingHexagons"/>
    <dgm:cxn modelId="{ACC8F7BA-D259-4CD5-A9CF-788F27E90ECF}" type="presParOf" srcId="{81938FF1-7A6A-4A1C-A00F-88BEFB6747EA}" destId="{940AEC7B-BCA3-4BB7-A2E8-A0D4EFDC93B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428A8A-11FB-4D03-BE62-492021021317}" type="doc">
      <dgm:prSet loTypeId="urn:microsoft.com/office/officeart/2005/8/layout/venn3" loCatId="relationship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B633C12-7353-4634-A16E-CF7725DA6BA3}">
      <dgm:prSet phldrT="[Text]" custT="1"/>
      <dgm:spPr/>
      <dgm:t>
        <a:bodyPr/>
        <a:lstStyle/>
        <a:p>
          <a:r>
            <a:rPr lang="en-US" sz="3600" b="1" dirty="0" err="1" smtClean="0"/>
            <a:t>Fobia</a:t>
          </a:r>
          <a:r>
            <a:rPr lang="en-US" sz="3600" b="1" dirty="0" smtClean="0"/>
            <a:t> (20)</a:t>
          </a:r>
          <a:endParaRPr lang="en-US" sz="3600" dirty="0"/>
        </a:p>
      </dgm:t>
    </dgm:pt>
    <dgm:pt modelId="{9C2B1E09-B650-4AD1-8B94-BE973ECC14B5}" type="parTrans" cxnId="{C7156E88-0D36-4497-9AF5-670B0732725D}">
      <dgm:prSet/>
      <dgm:spPr/>
      <dgm:t>
        <a:bodyPr/>
        <a:lstStyle/>
        <a:p>
          <a:endParaRPr lang="en-US"/>
        </a:p>
      </dgm:t>
    </dgm:pt>
    <dgm:pt modelId="{6ED2A9A9-36D9-41C8-A84E-5FD4B21E74D1}" type="sibTrans" cxnId="{C7156E88-0D36-4497-9AF5-670B0732725D}">
      <dgm:prSet/>
      <dgm:spPr/>
      <dgm:t>
        <a:bodyPr/>
        <a:lstStyle/>
        <a:p>
          <a:endParaRPr lang="en-US"/>
        </a:p>
      </dgm:t>
    </dgm:pt>
    <dgm:pt modelId="{2A7889FA-B8CF-4DDD-99A2-C8B7CE0A7FAB}">
      <dgm:prSet phldrT="[Text]" custT="1"/>
      <dgm:spPr/>
      <dgm:t>
        <a:bodyPr/>
        <a:lstStyle/>
        <a:p>
          <a:r>
            <a:rPr lang="en-US" sz="2000" dirty="0" err="1" smtClean="0"/>
            <a:t>Anda</a:t>
          </a:r>
          <a:r>
            <a:rPr lang="en-US" sz="2000" dirty="0" smtClean="0"/>
            <a:t> </a:t>
          </a:r>
          <a:r>
            <a:rPr lang="en-US" sz="2000" dirty="0" err="1" smtClean="0"/>
            <a:t>mungkin</a:t>
          </a:r>
          <a:r>
            <a:rPr lang="en-US" sz="2000" dirty="0" smtClean="0"/>
            <a:t> trauma </a:t>
          </a:r>
          <a:r>
            <a:rPr lang="en-US" sz="2000" dirty="0" err="1" smtClean="0"/>
            <a:t>terhadap</a:t>
          </a:r>
          <a:r>
            <a:rPr lang="en-US" sz="2000" dirty="0" smtClean="0"/>
            <a:t> </a:t>
          </a:r>
          <a:r>
            <a:rPr lang="en-US" sz="2000" dirty="0" err="1" smtClean="0"/>
            <a:t>presentasi</a:t>
          </a:r>
          <a:endParaRPr lang="en-US" sz="2000" dirty="0"/>
        </a:p>
      </dgm:t>
    </dgm:pt>
    <dgm:pt modelId="{57E9B49F-F8B9-4D6A-ACE2-624EC71DABC0}" type="parTrans" cxnId="{4E75C360-7EE8-4B34-A8B9-5D82143D7C45}">
      <dgm:prSet/>
      <dgm:spPr/>
      <dgm:t>
        <a:bodyPr/>
        <a:lstStyle/>
        <a:p>
          <a:endParaRPr lang="en-US"/>
        </a:p>
      </dgm:t>
    </dgm:pt>
    <dgm:pt modelId="{49E440BB-60CC-469B-A01E-B0247E74CF1B}" type="sibTrans" cxnId="{4E75C360-7EE8-4B34-A8B9-5D82143D7C45}">
      <dgm:prSet/>
      <dgm:spPr/>
      <dgm:t>
        <a:bodyPr/>
        <a:lstStyle/>
        <a:p>
          <a:endParaRPr lang="en-US"/>
        </a:p>
      </dgm:t>
    </dgm:pt>
    <dgm:pt modelId="{71E7BD7D-E619-4DBC-B081-593A544C213F}">
      <dgm:prSet phldrT="[Text]"/>
      <dgm:spPr/>
      <dgm:t>
        <a:bodyPr/>
        <a:lstStyle/>
        <a:p>
          <a:r>
            <a:rPr lang="en-US" b="1" smtClean="0"/>
            <a:t>Percaya diri </a:t>
          </a:r>
          <a:br>
            <a:rPr lang="en-US" b="1" smtClean="0"/>
          </a:br>
          <a:r>
            <a:rPr lang="en-US" b="1" smtClean="0"/>
            <a:t>(0-5)</a:t>
          </a:r>
          <a:endParaRPr lang="en-US" dirty="0"/>
        </a:p>
      </dgm:t>
    </dgm:pt>
    <dgm:pt modelId="{DFB902BD-B54B-4350-95FA-1A6DF7078CA5}" type="parTrans" cxnId="{E0975718-63B1-408F-863E-1DB3BEB81C4F}">
      <dgm:prSet/>
      <dgm:spPr/>
      <dgm:t>
        <a:bodyPr/>
        <a:lstStyle/>
        <a:p>
          <a:endParaRPr lang="en-US"/>
        </a:p>
      </dgm:t>
    </dgm:pt>
    <dgm:pt modelId="{2E98A681-E48C-468B-A51A-EE1B3DDC160D}" type="sibTrans" cxnId="{E0975718-63B1-408F-863E-1DB3BEB81C4F}">
      <dgm:prSet/>
      <dgm:spPr/>
      <dgm:t>
        <a:bodyPr/>
        <a:lstStyle/>
        <a:p>
          <a:endParaRPr lang="en-US"/>
        </a:p>
      </dgm:t>
    </dgm:pt>
    <dgm:pt modelId="{2AA17458-4600-45DE-A6B8-42DC0C00C813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2000" dirty="0" err="1" smtClean="0"/>
            <a:t>Cukup</a:t>
          </a:r>
          <a:r>
            <a:rPr lang="en-US" sz="2000" dirty="0" smtClean="0"/>
            <a:t> </a:t>
          </a:r>
          <a:r>
            <a:rPr lang="en-US" sz="2000" dirty="0" err="1" smtClean="0"/>
            <a:t>percaya</a:t>
          </a:r>
          <a:r>
            <a:rPr lang="en-US" sz="2000" dirty="0" smtClean="0"/>
            <a:t> </a:t>
          </a:r>
          <a:r>
            <a:rPr lang="en-US" sz="2000" dirty="0" err="1" smtClean="0"/>
            <a:t>diri</a:t>
          </a:r>
          <a:r>
            <a:rPr lang="en-US" sz="2000" dirty="0" smtClean="0"/>
            <a:t>. </a:t>
          </a:r>
          <a:endParaRPr lang="en-US" sz="2000" dirty="0"/>
        </a:p>
      </dgm:t>
    </dgm:pt>
    <dgm:pt modelId="{28FF7704-1E24-4F99-8713-6141F23E1335}" type="parTrans" cxnId="{419DCC09-96D2-4F92-9EC1-22A5581C1CA0}">
      <dgm:prSet/>
      <dgm:spPr/>
      <dgm:t>
        <a:bodyPr/>
        <a:lstStyle/>
        <a:p>
          <a:endParaRPr lang="en-US"/>
        </a:p>
      </dgm:t>
    </dgm:pt>
    <dgm:pt modelId="{D6B343C2-9331-40AF-8F4B-0DB8BF5EEF67}" type="sibTrans" cxnId="{419DCC09-96D2-4F92-9EC1-22A5581C1CA0}">
      <dgm:prSet/>
      <dgm:spPr/>
      <dgm:t>
        <a:bodyPr/>
        <a:lstStyle/>
        <a:p>
          <a:endParaRPr lang="en-US"/>
        </a:p>
      </dgm:t>
    </dgm:pt>
    <dgm:pt modelId="{25939D80-CEC4-4FD7-AE5A-182D85EEB80D}">
      <dgm:prSet phldrT="[Text]"/>
      <dgm:spPr/>
      <dgm:t>
        <a:bodyPr/>
        <a:lstStyle/>
        <a:p>
          <a:r>
            <a:rPr lang="en-US" b="1" dirty="0" err="1" smtClean="0"/>
            <a:t>Gugup</a:t>
          </a:r>
          <a:r>
            <a:rPr lang="en-US" b="1" dirty="0" smtClean="0"/>
            <a:t> (6-11)</a:t>
          </a:r>
          <a:endParaRPr lang="en-US" dirty="0"/>
        </a:p>
      </dgm:t>
    </dgm:pt>
    <dgm:pt modelId="{739166AA-F8E3-44B0-A48F-D86CCFD472DD}" type="parTrans" cxnId="{A75F02A3-0BEE-4005-B902-A0E844C5F704}">
      <dgm:prSet/>
      <dgm:spPr/>
      <dgm:t>
        <a:bodyPr/>
        <a:lstStyle/>
        <a:p>
          <a:endParaRPr lang="en-US"/>
        </a:p>
      </dgm:t>
    </dgm:pt>
    <dgm:pt modelId="{F20DA34C-3891-48D9-98C4-A57465CC8981}" type="sibTrans" cxnId="{A75F02A3-0BEE-4005-B902-A0E844C5F704}">
      <dgm:prSet/>
      <dgm:spPr/>
      <dgm:t>
        <a:bodyPr/>
        <a:lstStyle/>
        <a:p>
          <a:endParaRPr lang="en-US"/>
        </a:p>
      </dgm:t>
    </dgm:pt>
    <dgm:pt modelId="{4CDC7451-D1E1-4960-9B80-EB98EBB0B40B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2000" dirty="0" err="1" smtClean="0"/>
            <a:t>Cukup</a:t>
          </a:r>
          <a:r>
            <a:rPr lang="en-US" sz="2000" dirty="0" smtClean="0"/>
            <a:t>  </a:t>
          </a:r>
          <a:r>
            <a:rPr lang="en-US" sz="2000" dirty="0" err="1" smtClean="0"/>
            <a:t>gugup</a:t>
          </a:r>
          <a:r>
            <a:rPr lang="en-US" sz="2000" dirty="0" smtClean="0"/>
            <a:t> </a:t>
          </a:r>
          <a:r>
            <a:rPr lang="en-US" sz="2000" dirty="0" err="1" smtClean="0"/>
            <a:t>tapi</a:t>
          </a:r>
          <a:r>
            <a:rPr lang="en-US" sz="2000" dirty="0" smtClean="0"/>
            <a:t> </a:t>
          </a:r>
          <a:r>
            <a:rPr lang="en-US" sz="2000" dirty="0" err="1" smtClean="0"/>
            <a:t>presentasi</a:t>
          </a:r>
          <a:r>
            <a:rPr lang="en-US" sz="2000" dirty="0" smtClean="0"/>
            <a:t> </a:t>
          </a:r>
          <a:r>
            <a:rPr lang="en-US" sz="2000" dirty="0" err="1" smtClean="0"/>
            <a:t>tetap</a:t>
          </a:r>
          <a:r>
            <a:rPr lang="en-US" sz="2000" dirty="0" smtClean="0"/>
            <a:t> </a:t>
          </a:r>
          <a:r>
            <a:rPr lang="en-US" sz="2000" dirty="0" err="1" smtClean="0"/>
            <a:t>berjalan</a:t>
          </a:r>
          <a:endParaRPr lang="en-US" sz="2000" dirty="0"/>
        </a:p>
      </dgm:t>
    </dgm:pt>
    <dgm:pt modelId="{8D52E9D9-8ECB-4116-BF93-0BC428258249}" type="parTrans" cxnId="{FAC21C34-BEC4-4338-A387-9A75D99B0CA2}">
      <dgm:prSet/>
      <dgm:spPr/>
      <dgm:t>
        <a:bodyPr/>
        <a:lstStyle/>
        <a:p>
          <a:endParaRPr lang="en-US"/>
        </a:p>
      </dgm:t>
    </dgm:pt>
    <dgm:pt modelId="{E68816BA-88E7-4A0D-8034-0C70E5B38C29}" type="sibTrans" cxnId="{FAC21C34-BEC4-4338-A387-9A75D99B0CA2}">
      <dgm:prSet/>
      <dgm:spPr/>
      <dgm:t>
        <a:bodyPr/>
        <a:lstStyle/>
        <a:p>
          <a:endParaRPr lang="en-US"/>
        </a:p>
      </dgm:t>
    </dgm:pt>
    <dgm:pt modelId="{C3369BE8-8B51-4B9D-A070-47C56C273121}">
      <dgm:prSet phldrT="[Text]" custT="1"/>
      <dgm:spPr/>
      <dgm:t>
        <a:bodyPr/>
        <a:lstStyle/>
        <a:p>
          <a:r>
            <a:rPr lang="en-US" sz="3600" b="1" smtClean="0"/>
            <a:t>Panik (12-19)</a:t>
          </a:r>
          <a:endParaRPr lang="en-US" sz="1600" dirty="0"/>
        </a:p>
      </dgm:t>
    </dgm:pt>
    <dgm:pt modelId="{B9424D6C-7314-4466-ACF3-5878642B7099}" type="parTrans" cxnId="{BBE4869B-142B-4C9A-9B93-0229A0DCB693}">
      <dgm:prSet/>
      <dgm:spPr/>
      <dgm:t>
        <a:bodyPr/>
        <a:lstStyle/>
        <a:p>
          <a:endParaRPr lang="en-US"/>
        </a:p>
      </dgm:t>
    </dgm:pt>
    <dgm:pt modelId="{EA90C341-1452-43BA-90F9-CDF8A9D7955D}" type="sibTrans" cxnId="{BBE4869B-142B-4C9A-9B93-0229A0DCB693}">
      <dgm:prSet/>
      <dgm:spPr/>
      <dgm:t>
        <a:bodyPr/>
        <a:lstStyle/>
        <a:p>
          <a:endParaRPr lang="en-US"/>
        </a:p>
      </dgm:t>
    </dgm:pt>
    <dgm:pt modelId="{8D53ECD0-6D99-45BF-BC57-6003FCA2856D}">
      <dgm:prSet phldrT="[Text]" custT="1"/>
      <dgm:spPr/>
      <dgm:t>
        <a:bodyPr/>
        <a:lstStyle/>
        <a:p>
          <a:r>
            <a:rPr lang="en-US" sz="2000" dirty="0" err="1" smtClean="0"/>
            <a:t>Presentasi</a:t>
          </a:r>
          <a:r>
            <a:rPr lang="en-US" sz="2000" dirty="0" smtClean="0"/>
            <a:t> </a:t>
          </a:r>
          <a:r>
            <a:rPr lang="en-US" sz="2000" dirty="0" err="1" smtClean="0"/>
            <a:t>terganggu</a:t>
          </a:r>
          <a:endParaRPr lang="en-US" sz="2000" dirty="0"/>
        </a:p>
      </dgm:t>
    </dgm:pt>
    <dgm:pt modelId="{E54D2305-DA66-4ADA-861A-A75F2563BDED}" type="parTrans" cxnId="{825D6BEF-6097-47D6-BBC4-0D35DC8CAC01}">
      <dgm:prSet/>
      <dgm:spPr/>
      <dgm:t>
        <a:bodyPr/>
        <a:lstStyle/>
        <a:p>
          <a:endParaRPr lang="en-US"/>
        </a:p>
      </dgm:t>
    </dgm:pt>
    <dgm:pt modelId="{F1B03F61-C492-4F86-92C4-27BBF3EF89D1}" type="sibTrans" cxnId="{825D6BEF-6097-47D6-BBC4-0D35DC8CAC01}">
      <dgm:prSet/>
      <dgm:spPr/>
      <dgm:t>
        <a:bodyPr/>
        <a:lstStyle/>
        <a:p>
          <a:endParaRPr lang="en-US"/>
        </a:p>
      </dgm:t>
    </dgm:pt>
    <dgm:pt modelId="{4F381A44-7D14-4E10-90DB-0CAB6C003D10}">
      <dgm:prSet phldrT="[Text]" custT="1"/>
      <dgm:spPr/>
      <dgm:t>
        <a:bodyPr/>
        <a:lstStyle/>
        <a:p>
          <a:pPr>
            <a:spcAft>
              <a:spcPct val="15000"/>
            </a:spcAft>
          </a:pPr>
          <a:r>
            <a:rPr lang="en-US" sz="2000" dirty="0" err="1" smtClean="0"/>
            <a:t>Mungkin</a:t>
          </a:r>
          <a:r>
            <a:rPr lang="en-US" sz="2000" dirty="0" smtClean="0"/>
            <a:t> </a:t>
          </a:r>
          <a:r>
            <a:rPr lang="en-US" sz="2000" dirty="0" err="1" smtClean="0"/>
            <a:t>sedikit</a:t>
          </a:r>
          <a:r>
            <a:rPr lang="en-US" sz="2000" dirty="0" smtClean="0"/>
            <a:t> </a:t>
          </a:r>
          <a:r>
            <a:rPr lang="en-US" sz="2000" dirty="0" err="1" smtClean="0"/>
            <a:t>gugup</a:t>
          </a:r>
          <a:r>
            <a:rPr lang="en-US" sz="2000" dirty="0" smtClean="0"/>
            <a:t> di </a:t>
          </a:r>
          <a:r>
            <a:rPr lang="en-US" sz="2000" dirty="0" err="1" smtClean="0"/>
            <a:t>awal</a:t>
          </a:r>
          <a:r>
            <a:rPr lang="en-US" sz="2000" dirty="0" smtClean="0"/>
            <a:t> </a:t>
          </a:r>
          <a:r>
            <a:rPr lang="en-US" sz="2000" dirty="0" err="1" smtClean="0"/>
            <a:t>tapi</a:t>
          </a:r>
          <a:r>
            <a:rPr lang="en-US" sz="2000" dirty="0" smtClean="0"/>
            <a:t> </a:t>
          </a:r>
          <a:r>
            <a:rPr lang="en-US" sz="2000" dirty="0" err="1" smtClean="0"/>
            <a:t>presentasi</a:t>
          </a:r>
          <a:r>
            <a:rPr lang="en-US" sz="2000" dirty="0" smtClean="0"/>
            <a:t> </a:t>
          </a:r>
          <a:r>
            <a:rPr lang="en-US" sz="2000" dirty="0" err="1" smtClean="0"/>
            <a:t>tetap</a:t>
          </a:r>
          <a:r>
            <a:rPr lang="en-US" sz="2000" dirty="0" smtClean="0"/>
            <a:t> </a:t>
          </a:r>
          <a:r>
            <a:rPr lang="en-US" sz="2000" dirty="0" err="1" smtClean="0"/>
            <a:t>efektif</a:t>
          </a:r>
          <a:endParaRPr lang="en-US" sz="2000" dirty="0"/>
        </a:p>
      </dgm:t>
    </dgm:pt>
    <dgm:pt modelId="{192FC46E-D93E-494B-A1BC-FCA26D9DA6E1}" type="parTrans" cxnId="{D7A6B687-0CB0-41ED-B82B-BB09895225A5}">
      <dgm:prSet/>
      <dgm:spPr/>
      <dgm:t>
        <a:bodyPr/>
        <a:lstStyle/>
        <a:p>
          <a:endParaRPr lang="en-US"/>
        </a:p>
      </dgm:t>
    </dgm:pt>
    <dgm:pt modelId="{F69AE886-1399-477A-BEF7-8CAC0A4F6093}" type="sibTrans" cxnId="{D7A6B687-0CB0-41ED-B82B-BB09895225A5}">
      <dgm:prSet/>
      <dgm:spPr/>
      <dgm:t>
        <a:bodyPr/>
        <a:lstStyle/>
        <a:p>
          <a:endParaRPr lang="en-US"/>
        </a:p>
      </dgm:t>
    </dgm:pt>
    <dgm:pt modelId="{A14E7BCB-708D-44B2-B00B-8C673C073290}">
      <dgm:prSet phldrT="[Text]" custT="1"/>
      <dgm:spPr/>
      <dgm:t>
        <a:bodyPr/>
        <a:lstStyle/>
        <a:p>
          <a:pPr>
            <a:spcAft>
              <a:spcPct val="15000"/>
            </a:spcAft>
          </a:pPr>
          <a:r>
            <a:rPr lang="en-US" sz="2000" dirty="0" err="1" smtClean="0"/>
            <a:t>Kepercayaan</a:t>
          </a:r>
          <a:r>
            <a:rPr lang="en-US" sz="2000" dirty="0" smtClean="0"/>
            <a:t> </a:t>
          </a:r>
          <a:r>
            <a:rPr lang="en-US" sz="2000" dirty="0" err="1" smtClean="0"/>
            <a:t>diri</a:t>
          </a:r>
          <a:r>
            <a:rPr lang="en-US" sz="2000" dirty="0" smtClean="0"/>
            <a:t> </a:t>
          </a:r>
          <a:r>
            <a:rPr lang="en-US" sz="2000" dirty="0" err="1" smtClean="0"/>
            <a:t>dapat</a:t>
          </a:r>
          <a:r>
            <a:rPr lang="en-US" sz="2000" dirty="0" smtClean="0"/>
            <a:t> </a:t>
          </a:r>
          <a:r>
            <a:rPr lang="en-US" sz="2000" dirty="0" err="1" smtClean="0"/>
            <a:t>ditingkatkan</a:t>
          </a:r>
          <a:r>
            <a:rPr lang="en-US" sz="2000" dirty="0" smtClean="0"/>
            <a:t> </a:t>
          </a:r>
          <a:r>
            <a:rPr lang="en-US" sz="2000" dirty="0" err="1" smtClean="0"/>
            <a:t>dengan</a:t>
          </a:r>
          <a:r>
            <a:rPr lang="en-US" sz="2000" dirty="0" smtClean="0"/>
            <a:t> </a:t>
          </a:r>
          <a:r>
            <a:rPr lang="en-US" sz="2000" dirty="0" err="1" smtClean="0"/>
            <a:t>latihan</a:t>
          </a:r>
          <a:r>
            <a:rPr lang="en-US" sz="2000" dirty="0" smtClean="0"/>
            <a:t>.</a:t>
          </a:r>
          <a:endParaRPr lang="en-US" sz="2000" dirty="0"/>
        </a:p>
      </dgm:t>
    </dgm:pt>
    <dgm:pt modelId="{0BD088DA-817C-4E00-8B8F-B036CBF3E625}" type="parTrans" cxnId="{E1B87C4D-05AD-4155-A7A9-82BF50E5FD5A}">
      <dgm:prSet/>
      <dgm:spPr/>
      <dgm:t>
        <a:bodyPr/>
        <a:lstStyle/>
        <a:p>
          <a:endParaRPr lang="en-US"/>
        </a:p>
      </dgm:t>
    </dgm:pt>
    <dgm:pt modelId="{64A0AC47-7A89-45F1-8F63-987715B71373}" type="sibTrans" cxnId="{E1B87C4D-05AD-4155-A7A9-82BF50E5FD5A}">
      <dgm:prSet/>
      <dgm:spPr/>
      <dgm:t>
        <a:bodyPr/>
        <a:lstStyle/>
        <a:p>
          <a:endParaRPr lang="en-US"/>
        </a:p>
      </dgm:t>
    </dgm:pt>
    <dgm:pt modelId="{71AD84E2-1201-4382-AF62-867F36BF8908}">
      <dgm:prSet phldrT="[Text]" custT="1"/>
      <dgm:spPr/>
      <dgm:t>
        <a:bodyPr/>
        <a:lstStyle/>
        <a:p>
          <a:r>
            <a:rPr lang="en-US" sz="2000" dirty="0" err="1" smtClean="0"/>
            <a:t>Anda</a:t>
          </a:r>
          <a:r>
            <a:rPr lang="en-US" sz="2000" dirty="0" smtClean="0"/>
            <a:t> </a:t>
          </a:r>
          <a:r>
            <a:rPr lang="en-US" sz="2000" dirty="0" err="1" smtClean="0"/>
            <a:t>berusaha</a:t>
          </a:r>
          <a:r>
            <a:rPr lang="en-US" sz="2000" dirty="0" smtClean="0"/>
            <a:t> </a:t>
          </a:r>
          <a:r>
            <a:rPr lang="en-US" sz="2000" dirty="0" err="1" smtClean="0"/>
            <a:t>menghindari</a:t>
          </a:r>
          <a:r>
            <a:rPr lang="en-US" sz="2000" dirty="0" smtClean="0"/>
            <a:t> </a:t>
          </a:r>
          <a:r>
            <a:rPr lang="en-US" sz="2000" dirty="0" err="1" smtClean="0"/>
            <a:t>presentasi</a:t>
          </a:r>
          <a:r>
            <a:rPr lang="en-US" sz="2000" dirty="0" smtClean="0"/>
            <a:t> </a:t>
          </a:r>
          <a:endParaRPr lang="en-US" sz="2000" dirty="0"/>
        </a:p>
      </dgm:t>
    </dgm:pt>
    <dgm:pt modelId="{36C9743F-A21E-424F-BACA-BCC7B9DDFD2D}" type="parTrans" cxnId="{D407F148-C9A4-484C-91C4-BAA5B636595D}">
      <dgm:prSet/>
      <dgm:spPr/>
      <dgm:t>
        <a:bodyPr/>
        <a:lstStyle/>
        <a:p>
          <a:endParaRPr lang="en-US"/>
        </a:p>
      </dgm:t>
    </dgm:pt>
    <dgm:pt modelId="{78F39060-BAA0-4546-9AD9-3BE3721035E2}" type="sibTrans" cxnId="{D407F148-C9A4-484C-91C4-BAA5B636595D}">
      <dgm:prSet/>
      <dgm:spPr/>
      <dgm:t>
        <a:bodyPr/>
        <a:lstStyle/>
        <a:p>
          <a:endParaRPr lang="en-US"/>
        </a:p>
      </dgm:t>
    </dgm:pt>
    <dgm:pt modelId="{A371F4EC-B486-4A98-BA5F-A9C7848A54E2}">
      <dgm:prSet phldrT="[Text]" custT="1"/>
      <dgm:spPr/>
      <dgm:t>
        <a:bodyPr/>
        <a:lstStyle/>
        <a:p>
          <a:r>
            <a:rPr lang="en-US" sz="2000" dirty="0" err="1" smtClean="0"/>
            <a:t>Cobalah</a:t>
          </a:r>
          <a:r>
            <a:rPr lang="en-US" sz="2000" dirty="0" smtClean="0"/>
            <a:t> </a:t>
          </a:r>
          <a:r>
            <a:rPr lang="en-US" sz="2000" dirty="0" err="1" smtClean="0"/>
            <a:t>untuk</a:t>
          </a:r>
          <a:r>
            <a:rPr lang="en-US" sz="2000" dirty="0" smtClean="0"/>
            <a:t> relax </a:t>
          </a:r>
          <a:r>
            <a:rPr lang="en-US" sz="2000" dirty="0" err="1" smtClean="0"/>
            <a:t>dan</a:t>
          </a:r>
          <a:r>
            <a:rPr lang="en-US" sz="2000" dirty="0" smtClean="0"/>
            <a:t> </a:t>
          </a:r>
          <a:r>
            <a:rPr lang="en-US" sz="2000" dirty="0" err="1" smtClean="0"/>
            <a:t>latihan</a:t>
          </a:r>
          <a:endParaRPr lang="en-US" sz="2000" dirty="0"/>
        </a:p>
      </dgm:t>
    </dgm:pt>
    <dgm:pt modelId="{E531BC70-D19D-4BC8-B39D-360B6F716DC1}" type="parTrans" cxnId="{AAB562F8-8C13-408B-877C-E1323524BE09}">
      <dgm:prSet/>
      <dgm:spPr/>
      <dgm:t>
        <a:bodyPr/>
        <a:lstStyle/>
        <a:p>
          <a:endParaRPr lang="en-US"/>
        </a:p>
      </dgm:t>
    </dgm:pt>
    <dgm:pt modelId="{43F60607-A4AD-4681-B31C-67B79D131FD9}" type="sibTrans" cxnId="{AAB562F8-8C13-408B-877C-E1323524BE09}">
      <dgm:prSet/>
      <dgm:spPr/>
      <dgm:t>
        <a:bodyPr/>
        <a:lstStyle/>
        <a:p>
          <a:endParaRPr lang="en-US"/>
        </a:p>
      </dgm:t>
    </dgm:pt>
    <dgm:pt modelId="{00BBF868-B107-4A40-8CF7-53AACA8AA75D}">
      <dgm:prSet phldrT="[Text]" custT="1"/>
      <dgm:spPr/>
      <dgm:t>
        <a:bodyPr/>
        <a:lstStyle/>
        <a:p>
          <a:r>
            <a:rPr lang="en-US" sz="2000" dirty="0" err="1" smtClean="0"/>
            <a:t>Konsultasi</a:t>
          </a:r>
          <a:r>
            <a:rPr lang="en-US" sz="2000" dirty="0" smtClean="0"/>
            <a:t> </a:t>
          </a:r>
          <a:r>
            <a:rPr lang="en-US" sz="2000" dirty="0" err="1" smtClean="0"/>
            <a:t>dengan</a:t>
          </a:r>
          <a:r>
            <a:rPr lang="en-US" sz="2000" dirty="0" smtClean="0"/>
            <a:t> </a:t>
          </a:r>
          <a:r>
            <a:rPr lang="en-US" sz="2000" dirty="0" err="1" smtClean="0"/>
            <a:t>psikiater</a:t>
          </a:r>
          <a:endParaRPr lang="en-US" sz="2000" dirty="0"/>
        </a:p>
      </dgm:t>
    </dgm:pt>
    <dgm:pt modelId="{058A9148-F88B-4FB4-84DD-D3A767A90FB5}" type="parTrans" cxnId="{D71C66A9-91CC-4C15-81CD-7B95A69D2FA7}">
      <dgm:prSet/>
      <dgm:spPr/>
      <dgm:t>
        <a:bodyPr/>
        <a:lstStyle/>
        <a:p>
          <a:endParaRPr lang="en-US"/>
        </a:p>
      </dgm:t>
    </dgm:pt>
    <dgm:pt modelId="{887ABE48-75F0-4A61-9267-39FF4F4C593A}" type="sibTrans" cxnId="{D71C66A9-91CC-4C15-81CD-7B95A69D2FA7}">
      <dgm:prSet/>
      <dgm:spPr/>
      <dgm:t>
        <a:bodyPr/>
        <a:lstStyle/>
        <a:p>
          <a:endParaRPr lang="en-US"/>
        </a:p>
      </dgm:t>
    </dgm:pt>
    <dgm:pt modelId="{D767EFCE-46F2-4261-BCF1-20B02C14E8E7}" type="pres">
      <dgm:prSet presAssocID="{7B428A8A-11FB-4D03-BE62-49202102131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365AA40-32CD-473B-86A6-F19A348C4BAB}" type="pres">
      <dgm:prSet presAssocID="{6B633C12-7353-4634-A16E-CF7725DA6BA3}" presName="Name5" presStyleLbl="vennNode1" presStyleIdx="0" presStyleCnt="4" custLinFactX="254585" custLinFactNeighborX="300000" custLinFactNeighborY="3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AA00E3-64EA-4FBD-8C06-0C1AF55F60C8}" type="pres">
      <dgm:prSet presAssocID="{6ED2A9A9-36D9-41C8-A84E-5FD4B21E74D1}" presName="space" presStyleCnt="0"/>
      <dgm:spPr/>
    </dgm:pt>
    <dgm:pt modelId="{170E590C-295D-4815-8758-F12E725F9B34}" type="pres">
      <dgm:prSet presAssocID="{71E7BD7D-E619-4DBC-B081-593A544C213F}" presName="Name5" presStyleLbl="vennNode1" presStyleIdx="1" presStyleCnt="4" custLinFactX="-51595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ED4F0D-765D-4DD2-B891-C91E842E6CFF}" type="pres">
      <dgm:prSet presAssocID="{2E98A681-E48C-468B-A51A-EE1B3DDC160D}" presName="space" presStyleCnt="0"/>
      <dgm:spPr/>
    </dgm:pt>
    <dgm:pt modelId="{576D0798-B9E6-483C-BC3F-D73C734FAE62}" type="pres">
      <dgm:prSet presAssocID="{25939D80-CEC4-4FD7-AE5A-182D85EEB80D}" presName="Name5" presStyleLbl="vennNode1" presStyleIdx="2" presStyleCnt="4" custLinFactX="-51595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72AAFD-4D3C-4FC5-9910-CE4D74FEDDEA}" type="pres">
      <dgm:prSet presAssocID="{F20DA34C-3891-48D9-98C4-A57465CC8981}" presName="space" presStyleCnt="0"/>
      <dgm:spPr/>
    </dgm:pt>
    <dgm:pt modelId="{A421568C-4332-4959-A78C-E8962B2BD895}" type="pres">
      <dgm:prSet presAssocID="{C3369BE8-8B51-4B9D-A070-47C56C273121}" presName="Name5" presStyleLbl="vennNode1" presStyleIdx="3" presStyleCnt="4" custLinFactX="-55670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156E88-0D36-4497-9AF5-670B0732725D}" srcId="{7B428A8A-11FB-4D03-BE62-492021021317}" destId="{6B633C12-7353-4634-A16E-CF7725DA6BA3}" srcOrd="0" destOrd="0" parTransId="{9C2B1E09-B650-4AD1-8B94-BE973ECC14B5}" sibTransId="{6ED2A9A9-36D9-41C8-A84E-5FD4B21E74D1}"/>
    <dgm:cxn modelId="{75A1CAB6-527E-4B09-820C-7EA3AB20B24D}" type="presOf" srcId="{A371F4EC-B486-4A98-BA5F-A9C7848A54E2}" destId="{A421568C-4332-4959-A78C-E8962B2BD895}" srcOrd="0" destOrd="3" presId="urn:microsoft.com/office/officeart/2005/8/layout/venn3"/>
    <dgm:cxn modelId="{E83AD180-4211-4B8D-BA78-179AD0D2BFA2}" type="presOf" srcId="{2A7889FA-B8CF-4DDD-99A2-C8B7CE0A7FAB}" destId="{7365AA40-32CD-473B-86A6-F19A348C4BAB}" srcOrd="0" destOrd="1" presId="urn:microsoft.com/office/officeart/2005/8/layout/venn3"/>
    <dgm:cxn modelId="{9ECF61F5-94CF-4C1A-8378-B2E5EF294F36}" type="presOf" srcId="{C3369BE8-8B51-4B9D-A070-47C56C273121}" destId="{A421568C-4332-4959-A78C-E8962B2BD895}" srcOrd="0" destOrd="0" presId="urn:microsoft.com/office/officeart/2005/8/layout/venn3"/>
    <dgm:cxn modelId="{D71C66A9-91CC-4C15-81CD-7B95A69D2FA7}" srcId="{6B633C12-7353-4634-A16E-CF7725DA6BA3}" destId="{00BBF868-B107-4A40-8CF7-53AACA8AA75D}" srcOrd="1" destOrd="0" parTransId="{058A9148-F88B-4FB4-84DD-D3A767A90FB5}" sibTransId="{887ABE48-75F0-4A61-9267-39FF4F4C593A}"/>
    <dgm:cxn modelId="{E0BB7E28-3109-4205-B233-6C399F474498}" type="presOf" srcId="{2AA17458-4600-45DE-A6B8-42DC0C00C813}" destId="{170E590C-295D-4815-8758-F12E725F9B34}" srcOrd="0" destOrd="1" presId="urn:microsoft.com/office/officeart/2005/8/layout/venn3"/>
    <dgm:cxn modelId="{419DCC09-96D2-4F92-9EC1-22A5581C1CA0}" srcId="{71E7BD7D-E619-4DBC-B081-593A544C213F}" destId="{2AA17458-4600-45DE-A6B8-42DC0C00C813}" srcOrd="0" destOrd="0" parTransId="{28FF7704-1E24-4F99-8713-6141F23E1335}" sibTransId="{D6B343C2-9331-40AF-8F4B-0DB8BF5EEF67}"/>
    <dgm:cxn modelId="{95BAC609-90A5-4C03-B0B7-025BABE9EA86}" type="presOf" srcId="{6B633C12-7353-4634-A16E-CF7725DA6BA3}" destId="{7365AA40-32CD-473B-86A6-F19A348C4BAB}" srcOrd="0" destOrd="0" presId="urn:microsoft.com/office/officeart/2005/8/layout/venn3"/>
    <dgm:cxn modelId="{D407F148-C9A4-484C-91C4-BAA5B636595D}" srcId="{C3369BE8-8B51-4B9D-A070-47C56C273121}" destId="{71AD84E2-1201-4382-AF62-867F36BF8908}" srcOrd="1" destOrd="0" parTransId="{36C9743F-A21E-424F-BACA-BCC7B9DDFD2D}" sibTransId="{78F39060-BAA0-4546-9AD9-3BE3721035E2}"/>
    <dgm:cxn modelId="{A75F02A3-0BEE-4005-B902-A0E844C5F704}" srcId="{7B428A8A-11FB-4D03-BE62-492021021317}" destId="{25939D80-CEC4-4FD7-AE5A-182D85EEB80D}" srcOrd="2" destOrd="0" parTransId="{739166AA-F8E3-44B0-A48F-D86CCFD472DD}" sibTransId="{F20DA34C-3891-48D9-98C4-A57465CC8981}"/>
    <dgm:cxn modelId="{0698B2F4-EAB9-42A0-8B3D-1C8ACFE94172}" type="presOf" srcId="{4F381A44-7D14-4E10-90DB-0CAB6C003D10}" destId="{170E590C-295D-4815-8758-F12E725F9B34}" srcOrd="0" destOrd="2" presId="urn:microsoft.com/office/officeart/2005/8/layout/venn3"/>
    <dgm:cxn modelId="{9823D217-F3DA-4D64-9D5E-39C12174643A}" type="presOf" srcId="{7B428A8A-11FB-4D03-BE62-492021021317}" destId="{D767EFCE-46F2-4261-BCF1-20B02C14E8E7}" srcOrd="0" destOrd="0" presId="urn:microsoft.com/office/officeart/2005/8/layout/venn3"/>
    <dgm:cxn modelId="{D7A6B687-0CB0-41ED-B82B-BB09895225A5}" srcId="{71E7BD7D-E619-4DBC-B081-593A544C213F}" destId="{4F381A44-7D14-4E10-90DB-0CAB6C003D10}" srcOrd="1" destOrd="0" parTransId="{192FC46E-D93E-494B-A1BC-FCA26D9DA6E1}" sibTransId="{F69AE886-1399-477A-BEF7-8CAC0A4F6093}"/>
    <dgm:cxn modelId="{825D6BEF-6097-47D6-BBC4-0D35DC8CAC01}" srcId="{C3369BE8-8B51-4B9D-A070-47C56C273121}" destId="{8D53ECD0-6D99-45BF-BC57-6003FCA2856D}" srcOrd="0" destOrd="0" parTransId="{E54D2305-DA66-4ADA-861A-A75F2563BDED}" sibTransId="{F1B03F61-C492-4F86-92C4-27BBF3EF89D1}"/>
    <dgm:cxn modelId="{E0975718-63B1-408F-863E-1DB3BEB81C4F}" srcId="{7B428A8A-11FB-4D03-BE62-492021021317}" destId="{71E7BD7D-E619-4DBC-B081-593A544C213F}" srcOrd="1" destOrd="0" parTransId="{DFB902BD-B54B-4350-95FA-1A6DF7078CA5}" sibTransId="{2E98A681-E48C-468B-A51A-EE1B3DDC160D}"/>
    <dgm:cxn modelId="{BBE4869B-142B-4C9A-9B93-0229A0DCB693}" srcId="{7B428A8A-11FB-4D03-BE62-492021021317}" destId="{C3369BE8-8B51-4B9D-A070-47C56C273121}" srcOrd="3" destOrd="0" parTransId="{B9424D6C-7314-4466-ACF3-5878642B7099}" sibTransId="{EA90C341-1452-43BA-90F9-CDF8A9D7955D}"/>
    <dgm:cxn modelId="{CA35BDB7-307D-4889-8CAF-C4F4AFAD3E75}" type="presOf" srcId="{00BBF868-B107-4A40-8CF7-53AACA8AA75D}" destId="{7365AA40-32CD-473B-86A6-F19A348C4BAB}" srcOrd="0" destOrd="2" presId="urn:microsoft.com/office/officeart/2005/8/layout/venn3"/>
    <dgm:cxn modelId="{E1B87C4D-05AD-4155-A7A9-82BF50E5FD5A}" srcId="{25939D80-CEC4-4FD7-AE5A-182D85EEB80D}" destId="{A14E7BCB-708D-44B2-B00B-8C673C073290}" srcOrd="1" destOrd="0" parTransId="{0BD088DA-817C-4E00-8B8F-B036CBF3E625}" sibTransId="{64A0AC47-7A89-45F1-8F63-987715B71373}"/>
    <dgm:cxn modelId="{4E75C360-7EE8-4B34-A8B9-5D82143D7C45}" srcId="{6B633C12-7353-4634-A16E-CF7725DA6BA3}" destId="{2A7889FA-B8CF-4DDD-99A2-C8B7CE0A7FAB}" srcOrd="0" destOrd="0" parTransId="{57E9B49F-F8B9-4D6A-ACE2-624EC71DABC0}" sibTransId="{49E440BB-60CC-469B-A01E-B0247E74CF1B}"/>
    <dgm:cxn modelId="{F65B1C51-6B34-44EC-9D52-A1E88CB3FC95}" type="presOf" srcId="{8D53ECD0-6D99-45BF-BC57-6003FCA2856D}" destId="{A421568C-4332-4959-A78C-E8962B2BD895}" srcOrd="0" destOrd="1" presId="urn:microsoft.com/office/officeart/2005/8/layout/venn3"/>
    <dgm:cxn modelId="{8E0006F1-EB19-469E-993C-542E9B8A9672}" type="presOf" srcId="{4CDC7451-D1E1-4960-9B80-EB98EBB0B40B}" destId="{576D0798-B9E6-483C-BC3F-D73C734FAE62}" srcOrd="0" destOrd="1" presId="urn:microsoft.com/office/officeart/2005/8/layout/venn3"/>
    <dgm:cxn modelId="{AAB562F8-8C13-408B-877C-E1323524BE09}" srcId="{C3369BE8-8B51-4B9D-A070-47C56C273121}" destId="{A371F4EC-B486-4A98-BA5F-A9C7848A54E2}" srcOrd="2" destOrd="0" parTransId="{E531BC70-D19D-4BC8-B39D-360B6F716DC1}" sibTransId="{43F60607-A4AD-4681-B31C-67B79D131FD9}"/>
    <dgm:cxn modelId="{DB6A9D15-7C71-42CA-8E75-D1C062110182}" type="presOf" srcId="{25939D80-CEC4-4FD7-AE5A-182D85EEB80D}" destId="{576D0798-B9E6-483C-BC3F-D73C734FAE62}" srcOrd="0" destOrd="0" presId="urn:microsoft.com/office/officeart/2005/8/layout/venn3"/>
    <dgm:cxn modelId="{28BEFF93-55C5-478B-AF14-B30E5B563392}" type="presOf" srcId="{A14E7BCB-708D-44B2-B00B-8C673C073290}" destId="{576D0798-B9E6-483C-BC3F-D73C734FAE62}" srcOrd="0" destOrd="2" presId="urn:microsoft.com/office/officeart/2005/8/layout/venn3"/>
    <dgm:cxn modelId="{FAC21C34-BEC4-4338-A387-9A75D99B0CA2}" srcId="{25939D80-CEC4-4FD7-AE5A-182D85EEB80D}" destId="{4CDC7451-D1E1-4960-9B80-EB98EBB0B40B}" srcOrd="0" destOrd="0" parTransId="{8D52E9D9-8ECB-4116-BF93-0BC428258249}" sibTransId="{E68816BA-88E7-4A0D-8034-0C70E5B38C29}"/>
    <dgm:cxn modelId="{DC5385D2-A354-4E20-AFB7-2C199F4FC60E}" type="presOf" srcId="{71E7BD7D-E619-4DBC-B081-593A544C213F}" destId="{170E590C-295D-4815-8758-F12E725F9B34}" srcOrd="0" destOrd="0" presId="urn:microsoft.com/office/officeart/2005/8/layout/venn3"/>
    <dgm:cxn modelId="{8F5F0678-52CB-475E-98B6-6A8B09FD9DC2}" type="presOf" srcId="{71AD84E2-1201-4382-AF62-867F36BF8908}" destId="{A421568C-4332-4959-A78C-E8962B2BD895}" srcOrd="0" destOrd="2" presId="urn:microsoft.com/office/officeart/2005/8/layout/venn3"/>
    <dgm:cxn modelId="{77E45730-4B7D-45CD-9DAD-094DEAE3646B}" type="presParOf" srcId="{D767EFCE-46F2-4261-BCF1-20B02C14E8E7}" destId="{7365AA40-32CD-473B-86A6-F19A348C4BAB}" srcOrd="0" destOrd="0" presId="urn:microsoft.com/office/officeart/2005/8/layout/venn3"/>
    <dgm:cxn modelId="{82ED907B-05CF-4621-9AF9-EF2FFEE894B8}" type="presParOf" srcId="{D767EFCE-46F2-4261-BCF1-20B02C14E8E7}" destId="{33AA00E3-64EA-4FBD-8C06-0C1AF55F60C8}" srcOrd="1" destOrd="0" presId="urn:microsoft.com/office/officeart/2005/8/layout/venn3"/>
    <dgm:cxn modelId="{8985F52D-CF63-4DC5-96EB-E022A053EC78}" type="presParOf" srcId="{D767EFCE-46F2-4261-BCF1-20B02C14E8E7}" destId="{170E590C-295D-4815-8758-F12E725F9B34}" srcOrd="2" destOrd="0" presId="urn:microsoft.com/office/officeart/2005/8/layout/venn3"/>
    <dgm:cxn modelId="{7A7AEBAF-E16E-4E0F-B8F7-80543350AAB0}" type="presParOf" srcId="{D767EFCE-46F2-4261-BCF1-20B02C14E8E7}" destId="{66ED4F0D-765D-4DD2-B891-C91E842E6CFF}" srcOrd="3" destOrd="0" presId="urn:microsoft.com/office/officeart/2005/8/layout/venn3"/>
    <dgm:cxn modelId="{7CF43279-6B12-4C6E-85AD-782C57ACBDBA}" type="presParOf" srcId="{D767EFCE-46F2-4261-BCF1-20B02C14E8E7}" destId="{576D0798-B9E6-483C-BC3F-D73C734FAE62}" srcOrd="4" destOrd="0" presId="urn:microsoft.com/office/officeart/2005/8/layout/venn3"/>
    <dgm:cxn modelId="{869B76A2-F3A7-4D89-9109-3655C305C6F2}" type="presParOf" srcId="{D767EFCE-46F2-4261-BCF1-20B02C14E8E7}" destId="{9072AAFD-4D3C-4FC5-9910-CE4D74FEDDEA}" srcOrd="5" destOrd="0" presId="urn:microsoft.com/office/officeart/2005/8/layout/venn3"/>
    <dgm:cxn modelId="{1DEB7CC9-D989-49F0-8594-AB7B85DF0B7B}" type="presParOf" srcId="{D767EFCE-46F2-4261-BCF1-20B02C14E8E7}" destId="{A421568C-4332-4959-A78C-E8962B2BD895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FE8FAC-093E-4788-8E03-1DB4F9367439}">
      <dsp:nvSpPr>
        <dsp:cNvPr id="0" name=""/>
        <dsp:cNvSpPr/>
      </dsp:nvSpPr>
      <dsp:spPr>
        <a:xfrm rot="5400000">
          <a:off x="3010569" y="125337"/>
          <a:ext cx="1920440" cy="167078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/>
            <a:t>Presentasi</a:t>
          </a:r>
          <a:endParaRPr lang="en-US" sz="1800" b="1" kern="1200" dirty="0"/>
        </a:p>
      </dsp:txBody>
      <dsp:txXfrm rot="5400000">
        <a:off x="3010569" y="125337"/>
        <a:ext cx="1920440" cy="1670783"/>
      </dsp:txXfrm>
    </dsp:sp>
    <dsp:sp modelId="{15FC853F-D126-4E1E-9801-EF0DEF5C78EB}">
      <dsp:nvSpPr>
        <dsp:cNvPr id="0" name=""/>
        <dsp:cNvSpPr/>
      </dsp:nvSpPr>
      <dsp:spPr>
        <a:xfrm>
          <a:off x="4856881" y="384597"/>
          <a:ext cx="2143212" cy="1152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/>
        </a:p>
      </dsp:txBody>
      <dsp:txXfrm>
        <a:off x="4856881" y="384597"/>
        <a:ext cx="2143212" cy="1152264"/>
      </dsp:txXfrm>
    </dsp:sp>
    <dsp:sp modelId="{A0168586-12C2-4A7D-8103-D9A62FA367BD}">
      <dsp:nvSpPr>
        <dsp:cNvPr id="0" name=""/>
        <dsp:cNvSpPr/>
      </dsp:nvSpPr>
      <dsp:spPr>
        <a:xfrm rot="5400000">
          <a:off x="1206123" y="125337"/>
          <a:ext cx="1920440" cy="167078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-1986775"/>
                <a:satOff val="7962"/>
                <a:lumOff val="1726"/>
                <a:alphaOff val="0"/>
                <a:shade val="51000"/>
                <a:satMod val="130000"/>
              </a:schemeClr>
            </a:gs>
            <a:gs pos="80000">
              <a:schemeClr val="accent5">
                <a:hueOff val="-1986775"/>
                <a:satOff val="7962"/>
                <a:lumOff val="1726"/>
                <a:alphaOff val="0"/>
                <a:shade val="93000"/>
                <a:satMod val="130000"/>
              </a:schemeClr>
            </a:gs>
            <a:gs pos="100000">
              <a:schemeClr val="accent5">
                <a:hueOff val="-1986775"/>
                <a:satOff val="7962"/>
                <a:lumOff val="172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5400000">
        <a:off x="1206123" y="125337"/>
        <a:ext cx="1920440" cy="1670783"/>
      </dsp:txXfrm>
    </dsp:sp>
    <dsp:sp modelId="{1E8C8509-CA10-4FF5-99B0-B0407CEAB097}">
      <dsp:nvSpPr>
        <dsp:cNvPr id="0" name=""/>
        <dsp:cNvSpPr/>
      </dsp:nvSpPr>
      <dsp:spPr>
        <a:xfrm rot="5400000">
          <a:off x="2084974" y="1725026"/>
          <a:ext cx="1920440" cy="167078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-3973551"/>
                <a:satOff val="15924"/>
                <a:lumOff val="3451"/>
                <a:alphaOff val="0"/>
                <a:shade val="51000"/>
                <a:satMod val="130000"/>
              </a:schemeClr>
            </a:gs>
            <a:gs pos="80000">
              <a:schemeClr val="accent5">
                <a:hueOff val="-3973551"/>
                <a:satOff val="15924"/>
                <a:lumOff val="3451"/>
                <a:alphaOff val="0"/>
                <a:shade val="93000"/>
                <a:satMod val="130000"/>
              </a:schemeClr>
            </a:gs>
            <a:gs pos="100000">
              <a:schemeClr val="accent5">
                <a:hueOff val="-3973551"/>
                <a:satOff val="15924"/>
                <a:lumOff val="345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Visual Mood</a:t>
          </a:r>
          <a:endParaRPr lang="en-US" sz="1800" b="1" kern="1200" dirty="0"/>
        </a:p>
      </dsp:txBody>
      <dsp:txXfrm rot="5400000">
        <a:off x="2084974" y="1725026"/>
        <a:ext cx="1920440" cy="1670783"/>
      </dsp:txXfrm>
    </dsp:sp>
    <dsp:sp modelId="{72D84DA7-B2B8-474E-996D-BFF732EB545F}">
      <dsp:nvSpPr>
        <dsp:cNvPr id="0" name=""/>
        <dsp:cNvSpPr/>
      </dsp:nvSpPr>
      <dsp:spPr>
        <a:xfrm>
          <a:off x="86506" y="2014667"/>
          <a:ext cx="2074076" cy="1152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Week 1</a:t>
          </a:r>
          <a:endParaRPr lang="en-US" sz="1800" b="1" kern="1200" dirty="0"/>
        </a:p>
      </dsp:txBody>
      <dsp:txXfrm>
        <a:off x="86506" y="2014667"/>
        <a:ext cx="2074076" cy="1152264"/>
      </dsp:txXfrm>
    </dsp:sp>
    <dsp:sp modelId="{861C501F-A2F3-4565-BB2F-10CFD4F3E9D2}">
      <dsp:nvSpPr>
        <dsp:cNvPr id="0" name=""/>
        <dsp:cNvSpPr/>
      </dsp:nvSpPr>
      <dsp:spPr>
        <a:xfrm rot="5400000">
          <a:off x="3909336" y="1755408"/>
          <a:ext cx="1920440" cy="167078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-5960326"/>
                <a:satOff val="23887"/>
                <a:lumOff val="5177"/>
                <a:alphaOff val="0"/>
                <a:shade val="51000"/>
                <a:satMod val="130000"/>
              </a:schemeClr>
            </a:gs>
            <a:gs pos="80000">
              <a:schemeClr val="accent5">
                <a:hueOff val="-5960326"/>
                <a:satOff val="23887"/>
                <a:lumOff val="5177"/>
                <a:alphaOff val="0"/>
                <a:shade val="93000"/>
                <a:satMod val="130000"/>
              </a:schemeClr>
            </a:gs>
            <a:gs pos="100000">
              <a:schemeClr val="accent5">
                <a:hueOff val="-5960326"/>
                <a:satOff val="23887"/>
                <a:lumOff val="51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5400000">
        <a:off x="3909336" y="1755408"/>
        <a:ext cx="1920440" cy="1670783"/>
      </dsp:txXfrm>
    </dsp:sp>
    <dsp:sp modelId="{0F73C00C-6FB4-4964-B6B9-851C663CBF1F}">
      <dsp:nvSpPr>
        <dsp:cNvPr id="0" name=""/>
        <dsp:cNvSpPr/>
      </dsp:nvSpPr>
      <dsp:spPr>
        <a:xfrm rot="5400000">
          <a:off x="3010569" y="3385478"/>
          <a:ext cx="1920440" cy="167078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-7947101"/>
                <a:satOff val="31849"/>
                <a:lumOff val="6902"/>
                <a:alphaOff val="0"/>
                <a:shade val="51000"/>
                <a:satMod val="130000"/>
              </a:schemeClr>
            </a:gs>
            <a:gs pos="80000">
              <a:schemeClr val="accent5">
                <a:hueOff val="-7947101"/>
                <a:satOff val="31849"/>
                <a:lumOff val="6902"/>
                <a:alphaOff val="0"/>
                <a:shade val="93000"/>
                <a:satMod val="130000"/>
              </a:schemeClr>
            </a:gs>
            <a:gs pos="100000">
              <a:schemeClr val="accent5">
                <a:hueOff val="-7947101"/>
                <a:satOff val="31849"/>
                <a:lumOff val="690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 smtClean="0"/>
        </a:p>
      </dsp:txBody>
      <dsp:txXfrm rot="5400000">
        <a:off x="3010569" y="3385478"/>
        <a:ext cx="1920440" cy="1670783"/>
      </dsp:txXfrm>
    </dsp:sp>
    <dsp:sp modelId="{EC731112-2488-4388-9892-C18D84583279}">
      <dsp:nvSpPr>
        <dsp:cNvPr id="0" name=""/>
        <dsp:cNvSpPr/>
      </dsp:nvSpPr>
      <dsp:spPr>
        <a:xfrm>
          <a:off x="4856881" y="3644737"/>
          <a:ext cx="2143212" cy="1152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4856881" y="3644737"/>
        <a:ext cx="2143212" cy="1152264"/>
      </dsp:txXfrm>
    </dsp:sp>
    <dsp:sp modelId="{940AEC7B-BCA3-4BB7-A2E8-A0D4EFDC93BD}">
      <dsp:nvSpPr>
        <dsp:cNvPr id="0" name=""/>
        <dsp:cNvSpPr/>
      </dsp:nvSpPr>
      <dsp:spPr>
        <a:xfrm rot="5400000">
          <a:off x="1206123" y="3385478"/>
          <a:ext cx="1920440" cy="167078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5400000">
        <a:off x="1206123" y="3385478"/>
        <a:ext cx="1920440" cy="167078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65AA40-32CD-473B-86A6-F19A348C4BAB}">
      <dsp:nvSpPr>
        <dsp:cNvPr id="0" name=""/>
        <dsp:cNvSpPr/>
      </dsp:nvSpPr>
      <dsp:spPr>
        <a:xfrm>
          <a:off x="6456164" y="1828810"/>
          <a:ext cx="2687835" cy="2687835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7921" tIns="45720" rIns="147921" bIns="45720" numCol="1" spcCol="1270" anchor="ctr" anchorCtr="1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/>
            <a:t>Fobia</a:t>
          </a:r>
          <a:r>
            <a:rPr lang="en-US" sz="3600" b="1" kern="1200" dirty="0" smtClean="0"/>
            <a:t> (20)</a:t>
          </a: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Anda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mungkin</a:t>
          </a:r>
          <a:r>
            <a:rPr lang="en-US" sz="2000" kern="1200" dirty="0" smtClean="0"/>
            <a:t> trauma </a:t>
          </a:r>
          <a:r>
            <a:rPr lang="en-US" sz="2000" kern="1200" dirty="0" err="1" smtClean="0"/>
            <a:t>terhadap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presentasi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Konsultasi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dengan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psikiater</a:t>
          </a:r>
          <a:endParaRPr lang="en-US" sz="2000" kern="1200" dirty="0"/>
        </a:p>
      </dsp:txBody>
      <dsp:txXfrm>
        <a:off x="6456164" y="1828810"/>
        <a:ext cx="2687835" cy="2687835"/>
      </dsp:txXfrm>
    </dsp:sp>
    <dsp:sp modelId="{170E590C-295D-4815-8758-F12E725F9B34}">
      <dsp:nvSpPr>
        <dsp:cNvPr id="0" name=""/>
        <dsp:cNvSpPr/>
      </dsp:nvSpPr>
      <dsp:spPr>
        <a:xfrm>
          <a:off x="228591" y="1818382"/>
          <a:ext cx="2687835" cy="2687835"/>
        </a:xfrm>
        <a:prstGeom prst="ellipse">
          <a:avLst/>
        </a:prstGeom>
        <a:solidFill>
          <a:schemeClr val="accent5">
            <a:alpha val="50000"/>
            <a:hueOff val="-3311292"/>
            <a:satOff val="13270"/>
            <a:lumOff val="287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7921" tIns="25400" rIns="147921" bIns="25400" numCol="1" spcCol="1270" anchor="ctr" anchorCtr="1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smtClean="0"/>
            <a:t>Percaya diri </a:t>
          </a:r>
          <a:br>
            <a:rPr lang="en-US" sz="3600" b="1" kern="1200" smtClean="0"/>
          </a:br>
          <a:r>
            <a:rPr lang="en-US" sz="3600" b="1" kern="1200" smtClean="0"/>
            <a:t>(0-5)</a:t>
          </a: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2000" kern="1200" dirty="0" err="1" smtClean="0"/>
            <a:t>Cukup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percaya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diri</a:t>
          </a:r>
          <a:r>
            <a:rPr lang="en-US" sz="2000" kern="1200" dirty="0" smtClean="0"/>
            <a:t>.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Mungkin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sedikit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gugup</a:t>
          </a:r>
          <a:r>
            <a:rPr lang="en-US" sz="2000" kern="1200" dirty="0" smtClean="0"/>
            <a:t> di </a:t>
          </a:r>
          <a:r>
            <a:rPr lang="en-US" sz="2000" kern="1200" dirty="0" err="1" smtClean="0"/>
            <a:t>awal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tapi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presentasi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tetap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efektif</a:t>
          </a:r>
          <a:endParaRPr lang="en-US" sz="2000" kern="1200" dirty="0"/>
        </a:p>
      </dsp:txBody>
      <dsp:txXfrm>
        <a:off x="228591" y="1818382"/>
        <a:ext cx="2687835" cy="2687835"/>
      </dsp:txXfrm>
    </dsp:sp>
    <dsp:sp modelId="{576D0798-B9E6-483C-BC3F-D73C734FAE62}">
      <dsp:nvSpPr>
        <dsp:cNvPr id="0" name=""/>
        <dsp:cNvSpPr/>
      </dsp:nvSpPr>
      <dsp:spPr>
        <a:xfrm>
          <a:off x="2378860" y="1818382"/>
          <a:ext cx="2687835" cy="2687835"/>
        </a:xfrm>
        <a:prstGeom prst="ellipse">
          <a:avLst/>
        </a:prstGeom>
        <a:solidFill>
          <a:schemeClr val="accent5">
            <a:alpha val="50000"/>
            <a:hueOff val="-6622584"/>
            <a:satOff val="26541"/>
            <a:lumOff val="575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7921" tIns="25400" rIns="147921" bIns="25400" numCol="1" spcCol="1270" anchor="ctr" anchorCtr="1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/>
            <a:t>Gugup</a:t>
          </a:r>
          <a:r>
            <a:rPr lang="en-US" sz="3600" b="1" kern="1200" dirty="0" smtClean="0"/>
            <a:t> (6-11)</a:t>
          </a: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2000" kern="1200" dirty="0" err="1" smtClean="0"/>
            <a:t>Cukup</a:t>
          </a:r>
          <a:r>
            <a:rPr lang="en-US" sz="2000" kern="1200" dirty="0" smtClean="0"/>
            <a:t>  </a:t>
          </a:r>
          <a:r>
            <a:rPr lang="en-US" sz="2000" kern="1200" dirty="0" err="1" smtClean="0"/>
            <a:t>gugup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tapi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presentasi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tetap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berjalan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Kepercayaan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diri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dapat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ditingkatkan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dengan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latihan</a:t>
          </a:r>
          <a:r>
            <a:rPr lang="en-US" sz="2000" kern="1200" dirty="0" smtClean="0"/>
            <a:t>.</a:t>
          </a:r>
          <a:endParaRPr lang="en-US" sz="2000" kern="1200" dirty="0"/>
        </a:p>
      </dsp:txBody>
      <dsp:txXfrm>
        <a:off x="2378860" y="1818382"/>
        <a:ext cx="2687835" cy="2687835"/>
      </dsp:txXfrm>
    </dsp:sp>
    <dsp:sp modelId="{A421568C-4332-4959-A78C-E8962B2BD895}">
      <dsp:nvSpPr>
        <dsp:cNvPr id="0" name=""/>
        <dsp:cNvSpPr/>
      </dsp:nvSpPr>
      <dsp:spPr>
        <a:xfrm>
          <a:off x="4419599" y="1818382"/>
          <a:ext cx="2687835" cy="2687835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7921" tIns="45720" rIns="147921" bIns="45720" numCol="1" spcCol="1270" anchor="ctr" anchorCtr="1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smtClean="0"/>
            <a:t>Panik (12-19)</a:t>
          </a:r>
          <a:endParaRPr lang="en-US" sz="1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Presentasi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terganggu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Anda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berusaha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menghindari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presentasi</a:t>
          </a:r>
          <a:r>
            <a:rPr lang="en-US" sz="2000" kern="1200" dirty="0" smtClean="0"/>
            <a:t>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Cobalah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untuk</a:t>
          </a:r>
          <a:r>
            <a:rPr lang="en-US" sz="2000" kern="1200" dirty="0" smtClean="0"/>
            <a:t> relax </a:t>
          </a:r>
          <a:r>
            <a:rPr lang="en-US" sz="2000" kern="1200" dirty="0" err="1" smtClean="0"/>
            <a:t>dan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latihan</a:t>
          </a:r>
          <a:endParaRPr lang="en-US" sz="2000" kern="1200" dirty="0"/>
        </a:p>
      </dsp:txBody>
      <dsp:txXfrm>
        <a:off x="4419599" y="1818382"/>
        <a:ext cx="2687835" cy="26878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FBD5A3-C0BE-4110-A710-3F42547BB9A3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B9193-F056-4573-A05D-3760BA8FD3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4400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B9193-F056-4573-A05D-3760BA8FD39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B9193-F056-4573-A05D-3760BA8FD39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sidang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</a:p>
          <a:p>
            <a:pPr marL="228600" indent="-228600">
              <a:buAutoNum type="arabicPeriod"/>
            </a:pPr>
            <a:r>
              <a:rPr lang="en-US" dirty="0" err="1" smtClean="0"/>
              <a:t>Mempersiapkan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sidang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TA/</a:t>
            </a:r>
            <a:r>
              <a:rPr lang="en-US" dirty="0" err="1" smtClean="0"/>
              <a:t>Skripsi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B9193-F056-4573-A05D-3760BA8FD39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1098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Lovrick</a:t>
            </a:r>
            <a:r>
              <a:rPr lang="en-US" dirty="0" smtClean="0"/>
              <a:t> (2006)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jenis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presentasi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dapat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dikategorikan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menjadi</a:t>
            </a:r>
            <a:r>
              <a:rPr lang="en-US" baseline="0" dirty="0" smtClean="0"/>
              <a:t>: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Entertaining: </a:t>
            </a:r>
            <a:r>
              <a:rPr lang="en-US" baseline="0" dirty="0" err="1" smtClean="0"/>
              <a:t>tujuannya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menghibur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penonton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Contoh</a:t>
            </a:r>
            <a:r>
              <a:rPr lang="en-US" baseline="0" dirty="0" smtClean="0"/>
              <a:t>: Stand up comedy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Informative: </a:t>
            </a:r>
            <a:r>
              <a:rPr lang="en-US" baseline="0" dirty="0" err="1" smtClean="0"/>
              <a:t>Tujuannya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menyampaikan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informasi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Contoh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kuliah</a:t>
            </a:r>
            <a:r>
              <a:rPr lang="en-US" baseline="0" dirty="0" smtClean="0"/>
              <a:t>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Instructive: </a:t>
            </a:r>
            <a:r>
              <a:rPr lang="en-US" baseline="0" dirty="0" err="1" smtClean="0"/>
              <a:t>Mirip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Informative. </a:t>
            </a:r>
            <a:r>
              <a:rPr lang="en-US" baseline="0" dirty="0" err="1" smtClean="0"/>
              <a:t>Bedanya</a:t>
            </a:r>
            <a:r>
              <a:rPr lang="en-US" baseline="0" dirty="0" smtClean="0"/>
              <a:t>: presenter </a:t>
            </a:r>
            <a:r>
              <a:rPr lang="en-US" baseline="0" dirty="0" err="1" smtClean="0"/>
              <a:t>tidak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ingin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penonton</a:t>
            </a:r>
            <a:r>
              <a:rPr lang="en-US" baseline="0" dirty="0" smtClean="0"/>
              <a:t> HANYA </a:t>
            </a:r>
            <a:r>
              <a:rPr lang="en-US" baseline="0" dirty="0" err="1" smtClean="0"/>
              <a:t>mengerti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Namun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juga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</a:t>
            </a:r>
            <a:r>
              <a:rPr lang="en-US" dirty="0" err="1" smtClean="0"/>
              <a:t>gin</a:t>
            </a:r>
            <a:r>
              <a:rPr lang="en-US" dirty="0" smtClean="0"/>
              <a:t> agar </a:t>
            </a:r>
            <a:r>
              <a:rPr lang="en-US" dirty="0" err="1" smtClean="0"/>
              <a:t>penonton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. </a:t>
            </a:r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Instruktur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.</a:t>
            </a:r>
          </a:p>
          <a:p>
            <a:pPr marL="228600" indent="-228600">
              <a:buAutoNum type="arabicPeriod"/>
            </a:pPr>
            <a:r>
              <a:rPr lang="en-US" dirty="0" smtClean="0"/>
              <a:t>Persuasive: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Tujuannya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meyakinkan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penonton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mengikuti</a:t>
            </a:r>
            <a:r>
              <a:rPr lang="en-US" baseline="0" dirty="0" smtClean="0"/>
              <a:t>/</a:t>
            </a:r>
            <a:r>
              <a:rPr lang="en-US" baseline="0" dirty="0" err="1" smtClean="0"/>
              <a:t>mempercayai</a:t>
            </a:r>
            <a:r>
              <a:rPr lang="en-US" baseline="0" dirty="0" smtClean="0"/>
              <a:t> presenter. </a:t>
            </a:r>
            <a:r>
              <a:rPr lang="en-US" baseline="0" dirty="0" err="1" smtClean="0"/>
              <a:t>Contoh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kampanye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politik</a:t>
            </a:r>
            <a:endParaRPr lang="en-US" baseline="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aseline="0" dirty="0" smtClean="0"/>
              <a:t>Inspirational: </a:t>
            </a:r>
            <a:r>
              <a:rPr lang="en-US" baseline="0" dirty="0" err="1" smtClean="0"/>
              <a:t>Tujuannya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menginsipirasi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penonton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Fokus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hal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bersifat</a:t>
            </a:r>
            <a:r>
              <a:rPr lang="en-US" baseline="0" dirty="0" smtClean="0"/>
              <a:t> moral/spirit. </a:t>
            </a:r>
            <a:r>
              <a:rPr lang="en-US" baseline="0" dirty="0" err="1" smtClean="0"/>
              <a:t>Contoh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acara</a:t>
            </a:r>
            <a:r>
              <a:rPr lang="en-US" baseline="0" dirty="0" smtClean="0"/>
              <a:t> Mario </a:t>
            </a:r>
            <a:r>
              <a:rPr lang="en-US" baseline="0" dirty="0" err="1" smtClean="0"/>
              <a:t>Teguh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khotbah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B9193-F056-4573-A05D-3760BA8FD39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95868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Activity: </a:t>
            </a:r>
          </a:p>
          <a:p>
            <a:pPr marL="228600" indent="-228600">
              <a:buAutoNum type="arabicPeriod"/>
            </a:pPr>
            <a:r>
              <a:rPr lang="en-US" dirty="0" err="1" smtClean="0"/>
              <a:t>Gambarkan</a:t>
            </a:r>
            <a:r>
              <a:rPr lang="en-US" dirty="0" smtClean="0"/>
              <a:t> </a:t>
            </a:r>
            <a:r>
              <a:rPr lang="en-US" dirty="0" err="1" smtClean="0"/>
              <a:t>dirimu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presenter. </a:t>
            </a:r>
            <a:r>
              <a:rPr lang="en-US" dirty="0" err="1" smtClean="0"/>
              <a:t>Gunakan</a:t>
            </a:r>
            <a:r>
              <a:rPr lang="en-US" dirty="0" smtClean="0"/>
              <a:t> 5 kata yang paling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mendeskripsikan</a:t>
            </a:r>
            <a:r>
              <a:rPr lang="en-US" dirty="0" smtClean="0"/>
              <a:t> </a:t>
            </a:r>
            <a:r>
              <a:rPr lang="en-US" dirty="0" err="1" smtClean="0"/>
              <a:t>dirimu</a:t>
            </a:r>
            <a:r>
              <a:rPr lang="en-US" dirty="0" smtClean="0"/>
              <a:t> (</a:t>
            </a:r>
            <a:r>
              <a:rPr lang="en-US" dirty="0" err="1" smtClean="0"/>
              <a:t>misalnya</a:t>
            </a:r>
            <a:r>
              <a:rPr lang="en-US" dirty="0" smtClean="0"/>
              <a:t>: </a:t>
            </a:r>
            <a:r>
              <a:rPr lang="en-US" dirty="0" err="1" smtClean="0"/>
              <a:t>lucu</a:t>
            </a:r>
            <a:r>
              <a:rPr lang="en-US" dirty="0" smtClean="0"/>
              <a:t>, boring,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antusias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dsb</a:t>
            </a:r>
            <a:r>
              <a:rPr lang="en-US" baseline="0" dirty="0" smtClean="0"/>
              <a:t>.)</a:t>
            </a:r>
          </a:p>
          <a:p>
            <a:pPr marL="228600" indent="-228600">
              <a:buAutoNum type="arabicPeriod"/>
            </a:pPr>
            <a:r>
              <a:rPr lang="en-US" baseline="0" dirty="0" err="1" smtClean="0"/>
              <a:t>Minta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mahasiswa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melihat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daftar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pertanyaan</a:t>
            </a:r>
            <a:r>
              <a:rPr lang="en-US" baseline="0" dirty="0" smtClean="0"/>
              <a:t> quiz “</a:t>
            </a:r>
            <a:r>
              <a:rPr lang="en-US" baseline="0" dirty="0" err="1" smtClean="0"/>
              <a:t>Panikkah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Saya</a:t>
            </a:r>
            <a:r>
              <a:rPr lang="en-US" baseline="0" dirty="0" smtClean="0"/>
              <a:t>?” (</a:t>
            </a:r>
            <a:r>
              <a:rPr lang="en-US" baseline="0" dirty="0" err="1" smtClean="0"/>
              <a:t>Sinanu</a:t>
            </a:r>
            <a:r>
              <a:rPr lang="en-US" baseline="0" dirty="0" smtClean="0"/>
              <a:t>, 2009, </a:t>
            </a:r>
            <a:r>
              <a:rPr lang="en-US" baseline="0" dirty="0" err="1" smtClean="0"/>
              <a:t>Hlm</a:t>
            </a:r>
            <a:r>
              <a:rPr lang="en-US" baseline="0" dirty="0" smtClean="0"/>
              <a:t>. 7-8).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setiap</a:t>
            </a:r>
            <a:r>
              <a:rPr lang="en-US" baseline="0" dirty="0" smtClean="0"/>
              <a:t> YA </a:t>
            </a:r>
            <a:r>
              <a:rPr lang="en-US" baseline="0" dirty="0" err="1" smtClean="0"/>
              <a:t>beri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skor</a:t>
            </a:r>
            <a:r>
              <a:rPr lang="en-US" baseline="0" dirty="0" smtClean="0"/>
              <a:t> 1.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TIDAK </a:t>
            </a:r>
            <a:r>
              <a:rPr lang="en-US" baseline="0" dirty="0" err="1" smtClean="0"/>
              <a:t>beri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nilai</a:t>
            </a:r>
            <a:r>
              <a:rPr lang="en-US" baseline="0" dirty="0" smtClean="0"/>
              <a:t> 0.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B9193-F056-4573-A05D-3760BA8FD39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8414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: </a:t>
            </a:r>
          </a:p>
          <a:p>
            <a:pPr marL="228600" indent="-228600">
              <a:buAutoNum type="arabicPeriod"/>
            </a:pPr>
            <a:r>
              <a:rPr lang="en-US" dirty="0" smtClean="0"/>
              <a:t>The hook: </a:t>
            </a:r>
            <a:r>
              <a:rPr lang="en-US" dirty="0" err="1" smtClean="0"/>
              <a:t>pembukaan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 yang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minat</a:t>
            </a:r>
            <a:r>
              <a:rPr lang="en-US" dirty="0" smtClean="0"/>
              <a:t> </a:t>
            </a:r>
            <a:r>
              <a:rPr lang="en-US" dirty="0" err="1" smtClean="0"/>
              <a:t>audiens</a:t>
            </a:r>
            <a:r>
              <a:rPr lang="en-US" dirty="0" smtClean="0"/>
              <a:t> </a:t>
            </a:r>
          </a:p>
          <a:p>
            <a:pPr marL="228600" indent="-228600">
              <a:buAutoNum type="arabicPeriod"/>
            </a:pP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: </a:t>
            </a:r>
            <a:r>
              <a:rPr lang="en-US" dirty="0" err="1" smtClean="0"/>
              <a:t>pikirkan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audiens</a:t>
            </a:r>
            <a:r>
              <a:rPr lang="en-US" dirty="0" smtClean="0"/>
              <a:t> </a:t>
            </a:r>
            <a:r>
              <a:rPr lang="en-US" dirty="0" err="1" smtClean="0"/>
              <a:t>butuhkan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mengerti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tujuan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pesan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presentasi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Anda</a:t>
            </a:r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err="1" smtClean="0"/>
              <a:t>Relevansi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setelah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menarik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minat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audiens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memberi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cukup</a:t>
            </a:r>
            <a:r>
              <a:rPr lang="en-US" baseline="0" dirty="0" smtClean="0"/>
              <a:t> info </a:t>
            </a:r>
            <a:r>
              <a:rPr lang="en-US" baseline="0" dirty="0" err="1" smtClean="0"/>
              <a:t>ttg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topik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Anda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bicarakan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berikan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keuntungan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bisa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didapat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oleh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audiens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masalah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dapat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mereka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hindari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Fokus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“</a:t>
            </a:r>
            <a:r>
              <a:rPr lang="en-US" baseline="0" dirty="0" err="1" smtClean="0"/>
              <a:t>Anda</a:t>
            </a:r>
            <a:r>
              <a:rPr lang="en-US" baseline="0" dirty="0" smtClean="0"/>
              <a:t>” (</a:t>
            </a:r>
            <a:r>
              <a:rPr lang="en-US" baseline="0" dirty="0" err="1" smtClean="0"/>
              <a:t>Audiens</a:t>
            </a:r>
            <a:r>
              <a:rPr lang="en-US" baseline="0" dirty="0" smtClean="0"/>
              <a:t>). </a:t>
            </a:r>
            <a:r>
              <a:rPr lang="en-US" baseline="0" dirty="0" err="1" smtClean="0"/>
              <a:t>Presentasi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ditujukan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Audiens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bukan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Anda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jadi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hindari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fokus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“</a:t>
            </a:r>
            <a:r>
              <a:rPr lang="en-US" baseline="0" dirty="0" err="1" smtClean="0"/>
              <a:t>saya</a:t>
            </a:r>
            <a:r>
              <a:rPr lang="en-US" baseline="0" dirty="0" smtClean="0"/>
              <a:t>” ).</a:t>
            </a:r>
          </a:p>
          <a:p>
            <a:pPr marL="228600" indent="-228600">
              <a:buAutoNum type="arabicPeriod"/>
            </a:pPr>
            <a:r>
              <a:rPr lang="en-US" baseline="0" dirty="0" err="1" smtClean="0"/>
              <a:t>Kredibilitas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Bangun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kredibilitas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Anda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Buat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audiens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percaya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jelaskan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mereka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bahwa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mengenal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menguasai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topik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baik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Hubungkan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sumber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Anda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miliki</a:t>
            </a:r>
            <a:r>
              <a:rPr lang="en-US" baseline="0" dirty="0" smtClean="0"/>
              <a:t>.</a:t>
            </a:r>
          </a:p>
          <a:p>
            <a:pPr marL="228600" indent="-228600">
              <a:buAutoNum type="arabicPeriod"/>
            </a:pPr>
            <a:r>
              <a:rPr lang="en-US" baseline="0" dirty="0" err="1" smtClean="0"/>
              <a:t>Tujuan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Jelaskan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tujuan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kepada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audiens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Apakah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tujuan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memotivasi</a:t>
            </a:r>
            <a:r>
              <a:rPr lang="en-US" baseline="0" dirty="0" smtClean="0"/>
              <a:t>? </a:t>
            </a:r>
            <a:r>
              <a:rPr lang="en-US" baseline="0" dirty="0" err="1" smtClean="0"/>
              <a:t>Menginstruksikan</a:t>
            </a:r>
            <a:r>
              <a:rPr lang="en-US" baseline="0" dirty="0" smtClean="0"/>
              <a:t>? </a:t>
            </a:r>
            <a:r>
              <a:rPr lang="en-US" baseline="0" dirty="0" err="1" smtClean="0"/>
              <a:t>Meyakinkan</a:t>
            </a:r>
            <a:r>
              <a:rPr lang="en-US" baseline="0" dirty="0" smtClean="0"/>
              <a:t>? </a:t>
            </a:r>
            <a:r>
              <a:rPr lang="en-US" baseline="0" dirty="0" err="1" smtClean="0"/>
              <a:t>Menginformasikan</a:t>
            </a:r>
            <a:r>
              <a:rPr lang="en-US" baseline="0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B9193-F056-4573-A05D-3760BA8FD39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04256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Activity:</a:t>
            </a:r>
          </a:p>
          <a:p>
            <a:r>
              <a:rPr lang="en-US" dirty="0" err="1" smtClean="0"/>
              <a:t>Minta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berdiskusi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efektif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memulai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presentasi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Bisa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dimulai</a:t>
            </a:r>
            <a:r>
              <a:rPr lang="en-US" baseline="0" dirty="0" smtClean="0"/>
              <a:t>/</a:t>
            </a:r>
            <a:r>
              <a:rPr lang="en-US" baseline="0" dirty="0" err="1" smtClean="0"/>
              <a:t>diakhiri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nonton</a:t>
            </a:r>
            <a:r>
              <a:rPr lang="en-US" baseline="0" dirty="0" smtClean="0"/>
              <a:t> video </a:t>
            </a:r>
            <a:r>
              <a:rPr lang="en-US" baseline="0" dirty="0" err="1" smtClean="0"/>
              <a:t>presentasi</a:t>
            </a:r>
            <a:r>
              <a:rPr lang="en-US" baseline="0" dirty="0" smtClean="0"/>
              <a:t> “Present like Steve Jobs” </a:t>
            </a:r>
            <a:r>
              <a:rPr lang="en-US" baseline="0" dirty="0" err="1" smtClean="0"/>
              <a:t>atau</a:t>
            </a:r>
            <a:r>
              <a:rPr lang="en-US" baseline="0" dirty="0" smtClean="0"/>
              <a:t> “4 easy way to get your audience Engaged”. </a:t>
            </a:r>
            <a:r>
              <a:rPr lang="en-US" baseline="0" dirty="0" err="1" smtClean="0"/>
              <a:t>Kemudian</a:t>
            </a:r>
            <a:r>
              <a:rPr lang="en-US" baseline="0" dirty="0" smtClean="0"/>
              <a:t> review video </a:t>
            </a:r>
            <a:r>
              <a:rPr lang="en-US" baseline="0" dirty="0" err="1" smtClean="0"/>
              <a:t>tersebut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B9193-F056-4573-A05D-3760BA8FD39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39171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8F48-785A-4D0E-8F5B-BC96A2C7C9F8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0FC9-F872-4476-BD74-00D06F5C4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8F48-785A-4D0E-8F5B-BC96A2C7C9F8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0FC9-F872-4476-BD74-00D06F5C4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8F48-785A-4D0E-8F5B-BC96A2C7C9F8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0FC9-F872-4476-BD74-00D06F5C4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8F48-785A-4D0E-8F5B-BC96A2C7C9F8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0FC9-F872-4476-BD74-00D06F5C4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8F48-785A-4D0E-8F5B-BC96A2C7C9F8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0FC9-F872-4476-BD74-00D06F5C4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8F48-785A-4D0E-8F5B-BC96A2C7C9F8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0FC9-F872-4476-BD74-00D06F5C4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8F48-785A-4D0E-8F5B-BC96A2C7C9F8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0FC9-F872-4476-BD74-00D06F5C4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8F48-785A-4D0E-8F5B-BC96A2C7C9F8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0FC9-F872-4476-BD74-00D06F5C4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8F48-785A-4D0E-8F5B-BC96A2C7C9F8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0FC9-F872-4476-BD74-00D06F5C4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8F48-785A-4D0E-8F5B-BC96A2C7C9F8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0FC9-F872-4476-BD74-00D06F5C4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8F48-785A-4D0E-8F5B-BC96A2C7C9F8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0FC9-F872-4476-BD74-00D06F5C4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58F48-785A-4D0E-8F5B-BC96A2C7C9F8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80FC9-F872-4476-BD74-00D06F5C4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4129068746"/>
              </p:ext>
            </p:extLst>
          </p:nvPr>
        </p:nvGraphicFramePr>
        <p:xfrm>
          <a:off x="3429000" y="1600200"/>
          <a:ext cx="7086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2362200"/>
            <a:ext cx="4724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Interactive Product Design Presentation</a:t>
            </a:r>
            <a:endParaRPr lang="en-US" b="1" dirty="0"/>
          </a:p>
        </p:txBody>
      </p:sp>
      <p:grpSp>
        <p:nvGrpSpPr>
          <p:cNvPr id="12" name="Group 11"/>
          <p:cNvGrpSpPr/>
          <p:nvPr/>
        </p:nvGrpSpPr>
        <p:grpSpPr>
          <a:xfrm>
            <a:off x="966246" y="0"/>
            <a:ext cx="1670783" cy="1920440"/>
            <a:chOff x="3135397" y="3260650"/>
            <a:chExt cx="1670783" cy="1920440"/>
          </a:xfrm>
        </p:grpSpPr>
        <p:sp>
          <p:nvSpPr>
            <p:cNvPr id="16" name="Hexagon 15"/>
            <p:cNvSpPr/>
            <p:nvPr/>
          </p:nvSpPr>
          <p:spPr>
            <a:xfrm rot="5400000">
              <a:off x="3010569" y="3385478"/>
              <a:ext cx="1920440" cy="1670783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7947101"/>
                <a:satOff val="31849"/>
                <a:lumOff val="6902"/>
                <a:alphaOff val="0"/>
              </a:schemeClr>
            </a:fillRef>
            <a:effectRef idx="2">
              <a:schemeClr val="accent5">
                <a:hueOff val="-7947101"/>
                <a:satOff val="31849"/>
                <a:lumOff val="690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Hexagon 4"/>
            <p:cNvSpPr/>
            <p:nvPr/>
          </p:nvSpPr>
          <p:spPr>
            <a:xfrm>
              <a:off x="3395761" y="3559919"/>
              <a:ext cx="1150055" cy="13219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800" b="1" kern="12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-838200" y="0"/>
            <a:ext cx="1670783" cy="1920440"/>
            <a:chOff x="1330951" y="3260650"/>
            <a:chExt cx="1670783" cy="1920440"/>
          </a:xfrm>
        </p:grpSpPr>
        <p:sp>
          <p:nvSpPr>
            <p:cNvPr id="14" name="Hexagon 13"/>
            <p:cNvSpPr/>
            <p:nvPr/>
          </p:nvSpPr>
          <p:spPr>
            <a:xfrm rot="5400000">
              <a:off x="1206123" y="3385478"/>
              <a:ext cx="1920440" cy="1670783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2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Hexagon 6"/>
            <p:cNvSpPr/>
            <p:nvPr/>
          </p:nvSpPr>
          <p:spPr>
            <a:xfrm>
              <a:off x="1591315" y="3559919"/>
              <a:ext cx="1150055" cy="13219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600" kern="1200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05000"/>
            <a:ext cx="4368800" cy="3276600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1295400"/>
            <a:ext cx="5562600" cy="55626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2705099" y="2857500"/>
            <a:ext cx="6705600" cy="1143000"/>
          </a:xfrm>
        </p:spPr>
        <p:txBody>
          <a:bodyPr/>
          <a:lstStyle/>
          <a:p>
            <a:r>
              <a:rPr lang="en-US" b="1" dirty="0" err="1" smtClean="0"/>
              <a:t>Memulai</a:t>
            </a:r>
            <a:r>
              <a:rPr lang="en-US" b="1" dirty="0" smtClean="0"/>
              <a:t> </a:t>
            </a:r>
            <a:r>
              <a:rPr lang="en-US" b="1" dirty="0" err="1" smtClean="0"/>
              <a:t>Presentasi</a:t>
            </a:r>
            <a:endParaRPr lang="en-US" b="1" dirty="0"/>
          </a:p>
        </p:txBody>
      </p:sp>
      <p:sp>
        <p:nvSpPr>
          <p:cNvPr id="5" name="Snip Diagonal Corner Rectangle 4"/>
          <p:cNvSpPr/>
          <p:nvPr/>
        </p:nvSpPr>
        <p:spPr>
          <a:xfrm>
            <a:off x="3380508" y="228600"/>
            <a:ext cx="3553691" cy="1447800"/>
          </a:xfrm>
          <a:prstGeom prst="snip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Analisa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audiens</a:t>
            </a:r>
            <a:endParaRPr lang="en-US" sz="2800" b="1" dirty="0"/>
          </a:p>
        </p:txBody>
      </p:sp>
      <p:cxnSp>
        <p:nvCxnSpPr>
          <p:cNvPr id="9" name="Elbow Connector 8"/>
          <p:cNvCxnSpPr/>
          <p:nvPr/>
        </p:nvCxnSpPr>
        <p:spPr>
          <a:xfrm rot="16200000" flipH="1">
            <a:off x="6991349" y="1047750"/>
            <a:ext cx="723900" cy="533400"/>
          </a:xfrm>
          <a:prstGeom prst="bentConnector3">
            <a:avLst>
              <a:gd name="adj1" fmla="val 41980"/>
            </a:avLst>
          </a:prstGeom>
          <a:ln>
            <a:headEnd type="oval" w="med" len="med"/>
            <a:tailEnd type="oval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Line Callout 2 12"/>
          <p:cNvSpPr/>
          <p:nvPr/>
        </p:nvSpPr>
        <p:spPr>
          <a:xfrm>
            <a:off x="4038600" y="2514600"/>
            <a:ext cx="1676400" cy="838200"/>
          </a:xfrm>
          <a:prstGeom prst="borderCallout2">
            <a:avLst/>
          </a:prstGeom>
          <a:ln w="38100"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Siapa</a:t>
            </a:r>
            <a:r>
              <a:rPr lang="en-US" sz="2800" b="1" dirty="0" smtClean="0"/>
              <a:t>?</a:t>
            </a:r>
            <a:endParaRPr lang="en-US" sz="2800" b="1" dirty="0"/>
          </a:p>
        </p:txBody>
      </p:sp>
      <p:sp>
        <p:nvSpPr>
          <p:cNvPr id="14" name="Line Callout 2 13"/>
          <p:cNvSpPr/>
          <p:nvPr/>
        </p:nvSpPr>
        <p:spPr>
          <a:xfrm>
            <a:off x="3759200" y="3962400"/>
            <a:ext cx="1676400" cy="838200"/>
          </a:xfrm>
          <a:prstGeom prst="borderCallout2">
            <a:avLst>
              <a:gd name="adj1" fmla="val 18750"/>
              <a:gd name="adj2" fmla="val -8333"/>
              <a:gd name="adj3" fmla="val 17018"/>
              <a:gd name="adj4" fmla="val -28788"/>
              <a:gd name="adj5" fmla="val -43344"/>
              <a:gd name="adj6" fmla="val -54459"/>
            </a:avLst>
          </a:prstGeom>
          <a:ln w="38100"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Umur</a:t>
            </a:r>
            <a:r>
              <a:rPr lang="en-US" sz="2800" b="1" dirty="0" smtClean="0"/>
              <a:t>?</a:t>
            </a:r>
            <a:endParaRPr lang="en-US" sz="2800" b="1" dirty="0"/>
          </a:p>
        </p:txBody>
      </p:sp>
      <p:sp>
        <p:nvSpPr>
          <p:cNvPr id="15" name="Line Callout 2 14"/>
          <p:cNvSpPr/>
          <p:nvPr/>
        </p:nvSpPr>
        <p:spPr>
          <a:xfrm>
            <a:off x="2285999" y="5181600"/>
            <a:ext cx="2871353" cy="8382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31386"/>
              <a:gd name="adj5" fmla="val -164556"/>
              <a:gd name="adj6" fmla="val -21849"/>
            </a:avLst>
          </a:prstGeom>
          <a:ln w="38100"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Pengetahuan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tentang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topik</a:t>
            </a:r>
            <a:r>
              <a:rPr lang="en-US" sz="2800" b="1" dirty="0" smtClean="0"/>
              <a:t>?</a:t>
            </a:r>
            <a:endParaRPr lang="en-US" sz="2800" b="1" dirty="0"/>
          </a:p>
        </p:txBody>
      </p:sp>
    </p:spTree>
    <p:extLst>
      <p:ext uri="{BB962C8B-B14F-4D97-AF65-F5344CB8AC3E}">
        <p14:creationId xmlns="" xmlns:p14="http://schemas.microsoft.com/office/powerpoint/2010/main" val="11652776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2332037"/>
            <a:ext cx="4525963" cy="4525963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 rot="16200000">
            <a:off x="-2506132" y="2963333"/>
            <a:ext cx="6705600" cy="9313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7" name="Oval Callout 6"/>
          <p:cNvSpPr/>
          <p:nvPr/>
        </p:nvSpPr>
        <p:spPr>
          <a:xfrm>
            <a:off x="5257800" y="381000"/>
            <a:ext cx="2514600" cy="1600200"/>
          </a:xfrm>
          <a:prstGeom prst="wedgeEllipseCallout">
            <a:avLst>
              <a:gd name="adj1" fmla="val 24621"/>
              <a:gd name="adj2" fmla="val 7916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The Hook</a:t>
            </a:r>
            <a:endParaRPr lang="en-US" sz="2800" b="1" dirty="0"/>
          </a:p>
        </p:txBody>
      </p:sp>
      <p:sp>
        <p:nvSpPr>
          <p:cNvPr id="8" name="Oval Callout 7"/>
          <p:cNvSpPr/>
          <p:nvPr/>
        </p:nvSpPr>
        <p:spPr>
          <a:xfrm>
            <a:off x="1905000" y="1066800"/>
            <a:ext cx="3505200" cy="1600200"/>
          </a:xfrm>
          <a:prstGeom prst="wedgeEllipseCallout">
            <a:avLst>
              <a:gd name="adj1" fmla="val 65201"/>
              <a:gd name="adj2" fmla="val 6130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Latar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belakang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ttg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topik</a:t>
            </a:r>
            <a:endParaRPr lang="en-US" sz="2800" b="1" dirty="0"/>
          </a:p>
        </p:txBody>
      </p:sp>
      <p:sp>
        <p:nvSpPr>
          <p:cNvPr id="9" name="Oval Callout 8"/>
          <p:cNvSpPr/>
          <p:nvPr/>
        </p:nvSpPr>
        <p:spPr>
          <a:xfrm>
            <a:off x="1905000" y="2743200"/>
            <a:ext cx="2438400" cy="1600200"/>
          </a:xfrm>
          <a:prstGeom prst="wedgeEllipseCallout">
            <a:avLst>
              <a:gd name="adj1" fmla="val 70342"/>
              <a:gd name="adj2" fmla="val 26785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Relevansi</a:t>
            </a:r>
            <a:endParaRPr lang="en-US" sz="2800" b="1" dirty="0"/>
          </a:p>
        </p:txBody>
      </p:sp>
      <p:sp>
        <p:nvSpPr>
          <p:cNvPr id="10" name="Oval Callout 9"/>
          <p:cNvSpPr/>
          <p:nvPr/>
        </p:nvSpPr>
        <p:spPr>
          <a:xfrm>
            <a:off x="1312336" y="4572000"/>
            <a:ext cx="2802464" cy="1600200"/>
          </a:xfrm>
          <a:prstGeom prst="wedgeEllipseCallout">
            <a:avLst>
              <a:gd name="adj1" fmla="val 71022"/>
              <a:gd name="adj2" fmla="val -3392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Kredibilitas</a:t>
            </a:r>
            <a:endParaRPr lang="en-US" sz="2800" b="1" dirty="0"/>
          </a:p>
        </p:txBody>
      </p:sp>
      <p:sp>
        <p:nvSpPr>
          <p:cNvPr id="11" name="Oval Callout 10"/>
          <p:cNvSpPr/>
          <p:nvPr/>
        </p:nvSpPr>
        <p:spPr>
          <a:xfrm>
            <a:off x="4267200" y="5181600"/>
            <a:ext cx="2209800" cy="1600200"/>
          </a:xfrm>
          <a:prstGeom prst="wedgeEllipseCallout">
            <a:avLst>
              <a:gd name="adj1" fmla="val 39073"/>
              <a:gd name="adj2" fmla="val -5892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Tujuan</a:t>
            </a:r>
            <a:endParaRPr lang="en-US" sz="2800" b="1" dirty="0"/>
          </a:p>
        </p:txBody>
      </p:sp>
    </p:spTree>
    <p:extLst>
      <p:ext uri="{BB962C8B-B14F-4D97-AF65-F5344CB8AC3E}">
        <p14:creationId xmlns="" xmlns:p14="http://schemas.microsoft.com/office/powerpoint/2010/main" val="1834879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2887979" y="2964180"/>
            <a:ext cx="6918960" cy="990600"/>
          </a:xfrm>
        </p:spPr>
        <p:txBody>
          <a:bodyPr/>
          <a:lstStyle/>
          <a:p>
            <a:r>
              <a:rPr lang="en-US" b="1" dirty="0" smtClean="0"/>
              <a:t>Cara </a:t>
            </a:r>
            <a:r>
              <a:rPr lang="en-US" b="1" dirty="0" err="1" smtClean="0"/>
              <a:t>memulai</a:t>
            </a:r>
            <a:r>
              <a:rPr lang="en-US" b="1" dirty="0" smtClean="0"/>
              <a:t> </a:t>
            </a:r>
            <a:r>
              <a:rPr lang="en-US" b="1" dirty="0" err="1" smtClean="0"/>
              <a:t>presentasi</a:t>
            </a: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40658216"/>
              </p:ext>
            </p:extLst>
          </p:nvPr>
        </p:nvGraphicFramePr>
        <p:xfrm>
          <a:off x="1143000" y="990600"/>
          <a:ext cx="7238999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755"/>
                <a:gridCol w="3094622"/>
                <a:gridCol w="30946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Cara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Mengapa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Berhasil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636837"/>
            <a:ext cx="4525963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2091149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7910">
            <a:off x="4656238" y="830908"/>
            <a:ext cx="3905407" cy="32562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48768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NO </a:t>
            </a:r>
            <a:r>
              <a:rPr lang="en-US" b="1" dirty="0" smtClean="0"/>
              <a:t>Gadget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/>
              <a:t>Datang</a:t>
            </a:r>
            <a:r>
              <a:rPr lang="en-US" b="1" dirty="0" smtClean="0"/>
              <a:t> </a:t>
            </a:r>
            <a:r>
              <a:rPr lang="en-US" b="1" dirty="0" err="1" smtClean="0"/>
              <a:t>tepat</a:t>
            </a:r>
            <a:r>
              <a:rPr lang="en-US" b="1" dirty="0" smtClean="0"/>
              <a:t> </a:t>
            </a:r>
            <a:r>
              <a:rPr lang="en-US" b="1" dirty="0" err="1" smtClean="0"/>
              <a:t>waktu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/>
              <a:t>Partisipasi</a:t>
            </a:r>
            <a:r>
              <a:rPr lang="en-US" b="1" dirty="0" smtClean="0"/>
              <a:t> </a:t>
            </a:r>
            <a:r>
              <a:rPr lang="en-US" b="1" dirty="0" err="1" smtClean="0"/>
              <a:t>aktif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Update </a:t>
            </a:r>
            <a:r>
              <a:rPr lang="en-US" b="1" dirty="0" err="1" smtClean="0"/>
              <a:t>Permasalahan</a:t>
            </a:r>
            <a:r>
              <a:rPr lang="en-US" b="1" dirty="0" smtClean="0"/>
              <a:t> </a:t>
            </a:r>
            <a:r>
              <a:rPr lang="en-US" b="1" dirty="0" err="1" smtClean="0"/>
              <a:t>Desain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endParaRPr lang="en-US" b="1" dirty="0" smtClean="0"/>
          </a:p>
          <a:p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801932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552450"/>
            <a:ext cx="7696200" cy="577215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2764094" y="2874706"/>
            <a:ext cx="6671188" cy="1143000"/>
          </a:xfrm>
        </p:spPr>
        <p:txBody>
          <a:bodyPr/>
          <a:lstStyle/>
          <a:p>
            <a:r>
              <a:rPr lang="en-US" b="1" dirty="0" err="1" smtClean="0"/>
              <a:t>Tujuan</a:t>
            </a:r>
            <a:endParaRPr lang="en-US" b="1" dirty="0"/>
          </a:p>
        </p:txBody>
      </p:sp>
      <p:sp>
        <p:nvSpPr>
          <p:cNvPr id="6" name="Snip Diagonal Corner Rectangle 5"/>
          <p:cNvSpPr/>
          <p:nvPr/>
        </p:nvSpPr>
        <p:spPr>
          <a:xfrm>
            <a:off x="5562600" y="3657600"/>
            <a:ext cx="3429000" cy="1295400"/>
          </a:xfrm>
          <a:prstGeom prst="snip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Kemampuan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menyelesaikan</a:t>
            </a:r>
            <a:r>
              <a:rPr lang="en-US" sz="2800" b="1" dirty="0" smtClean="0"/>
              <a:t>  </a:t>
            </a:r>
            <a:endParaRPr lang="en-US" sz="2800" b="1" dirty="0"/>
          </a:p>
        </p:txBody>
      </p:sp>
      <p:sp>
        <p:nvSpPr>
          <p:cNvPr id="7" name="Snip and Round Single Corner Rectangle 6"/>
          <p:cNvSpPr/>
          <p:nvPr/>
        </p:nvSpPr>
        <p:spPr>
          <a:xfrm>
            <a:off x="914400" y="457200"/>
            <a:ext cx="2971800" cy="1295400"/>
          </a:xfrm>
          <a:prstGeom prst="snip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Kemampuan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presentasi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secara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akademik</a:t>
            </a:r>
            <a:endParaRPr lang="en-US" sz="2800" b="1" dirty="0"/>
          </a:p>
        </p:txBody>
      </p:sp>
      <p:cxnSp>
        <p:nvCxnSpPr>
          <p:cNvPr id="9" name="Elbow Connector 8"/>
          <p:cNvCxnSpPr/>
          <p:nvPr/>
        </p:nvCxnSpPr>
        <p:spPr>
          <a:xfrm>
            <a:off x="3962400" y="1104900"/>
            <a:ext cx="1066800" cy="647700"/>
          </a:xfrm>
          <a:prstGeom prst="bentConnector3">
            <a:avLst/>
          </a:prstGeom>
          <a:ln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6200000" flipH="1">
            <a:off x="7223023" y="2786888"/>
            <a:ext cx="946363" cy="55418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84466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2400299" y="2781300"/>
            <a:ext cx="64008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Mengapa</a:t>
            </a:r>
            <a:r>
              <a:rPr lang="en-US" b="1" dirty="0" smtClean="0"/>
              <a:t> </a:t>
            </a:r>
            <a:r>
              <a:rPr lang="en-US" b="1" dirty="0" err="1" smtClean="0"/>
              <a:t>harus</a:t>
            </a:r>
            <a:r>
              <a:rPr lang="en-US" b="1" dirty="0" smtClean="0"/>
              <a:t> </a:t>
            </a:r>
            <a:r>
              <a:rPr lang="en-US" b="1" dirty="0" err="1" smtClean="0"/>
              <a:t>presentasi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7" name="Snip Single Corner Rectangle 6"/>
          <p:cNvSpPr/>
          <p:nvPr/>
        </p:nvSpPr>
        <p:spPr>
          <a:xfrm>
            <a:off x="5943600" y="762000"/>
            <a:ext cx="2743200" cy="1143000"/>
          </a:xfrm>
          <a:prstGeom prst="snip1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Menyampaikan</a:t>
            </a:r>
            <a:r>
              <a:rPr lang="en-US" sz="2800" b="1" dirty="0" smtClean="0"/>
              <a:t> ide/</a:t>
            </a:r>
            <a:r>
              <a:rPr lang="en-US" sz="2800" b="1" dirty="0" err="1" smtClean="0"/>
              <a:t>temuan</a:t>
            </a:r>
            <a:endParaRPr lang="en-US" sz="2800" b="1" dirty="0"/>
          </a:p>
        </p:txBody>
      </p:sp>
      <p:sp>
        <p:nvSpPr>
          <p:cNvPr id="8" name="Snip Same Side Corner Rectangle 7"/>
          <p:cNvSpPr/>
          <p:nvPr/>
        </p:nvSpPr>
        <p:spPr>
          <a:xfrm>
            <a:off x="5943600" y="2590800"/>
            <a:ext cx="2743200" cy="1143000"/>
          </a:xfrm>
          <a:prstGeom prst="snip2Same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Meyakinkan</a:t>
            </a:r>
            <a:r>
              <a:rPr lang="en-US" sz="2800" b="1" dirty="0" smtClean="0"/>
              <a:t> orang lain </a:t>
            </a:r>
            <a:endParaRPr lang="en-US" sz="2800" b="1" dirty="0"/>
          </a:p>
        </p:txBody>
      </p:sp>
      <p:sp>
        <p:nvSpPr>
          <p:cNvPr id="9" name="Snip Diagonal Corner Rectangle 8"/>
          <p:cNvSpPr/>
          <p:nvPr/>
        </p:nvSpPr>
        <p:spPr>
          <a:xfrm>
            <a:off x="5943600" y="4572000"/>
            <a:ext cx="2743200" cy="1143000"/>
          </a:xfrm>
          <a:prstGeom prst="snip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Memberi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informasi</a:t>
            </a:r>
            <a:endParaRPr lang="en-US" sz="2800" b="1" dirty="0"/>
          </a:p>
        </p:txBody>
      </p:sp>
      <p:cxnSp>
        <p:nvCxnSpPr>
          <p:cNvPr id="20" name="Elbow Connector 19"/>
          <p:cNvCxnSpPr/>
          <p:nvPr/>
        </p:nvCxnSpPr>
        <p:spPr>
          <a:xfrm rot="5400000">
            <a:off x="4724400" y="838200"/>
            <a:ext cx="1066800" cy="1066800"/>
          </a:xfrm>
          <a:prstGeom prst="bentConnector3">
            <a:avLst/>
          </a:prstGeom>
          <a:ln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Elbow Connector 21"/>
          <p:cNvCxnSpPr/>
          <p:nvPr/>
        </p:nvCxnSpPr>
        <p:spPr>
          <a:xfrm>
            <a:off x="4876800" y="2590800"/>
            <a:ext cx="914400" cy="571500"/>
          </a:xfrm>
          <a:prstGeom prst="bentConnector3">
            <a:avLst>
              <a:gd name="adj1" fmla="val 53774"/>
            </a:avLst>
          </a:prstGeom>
          <a:ln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Elbow Connector 26"/>
          <p:cNvCxnSpPr/>
          <p:nvPr/>
        </p:nvCxnSpPr>
        <p:spPr>
          <a:xfrm rot="16200000" flipH="1">
            <a:off x="4835106" y="4395158"/>
            <a:ext cx="1295401" cy="685800"/>
          </a:xfrm>
          <a:prstGeom prst="bentConnector3">
            <a:avLst/>
          </a:prstGeom>
          <a:ln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7227603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3095624" y="2867025"/>
            <a:ext cx="7010400" cy="1123950"/>
          </a:xfrm>
        </p:spPr>
        <p:txBody>
          <a:bodyPr/>
          <a:lstStyle/>
          <a:p>
            <a:r>
              <a:rPr lang="en-US" b="1" dirty="0" err="1" smtClean="0"/>
              <a:t>Jenis</a:t>
            </a:r>
            <a:r>
              <a:rPr lang="en-US" b="1" dirty="0" smtClean="0"/>
              <a:t> </a:t>
            </a:r>
            <a:r>
              <a:rPr lang="en-US" b="1" dirty="0" err="1" smtClean="0"/>
              <a:t>Presentasi</a:t>
            </a:r>
            <a:endParaRPr lang="en-US" b="1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8650"/>
          <a:stretch/>
        </p:blipFill>
        <p:spPr>
          <a:xfrm>
            <a:off x="1372866" y="1026661"/>
            <a:ext cx="7390134" cy="6898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Round Diagonal Corner Rectangle 13"/>
          <p:cNvSpPr/>
          <p:nvPr/>
        </p:nvSpPr>
        <p:spPr>
          <a:xfrm>
            <a:off x="857250" y="1752600"/>
            <a:ext cx="2114550" cy="914400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Entertaining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5" name="Round Diagonal Corner Rectangle 14"/>
          <p:cNvSpPr/>
          <p:nvPr/>
        </p:nvSpPr>
        <p:spPr>
          <a:xfrm>
            <a:off x="2152650" y="685800"/>
            <a:ext cx="2114550" cy="914400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Informative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6" name="Round Diagonal Corner Rectangle 15"/>
          <p:cNvSpPr/>
          <p:nvPr/>
        </p:nvSpPr>
        <p:spPr>
          <a:xfrm>
            <a:off x="3810000" y="1752600"/>
            <a:ext cx="2114550" cy="91440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Instructive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7" name="Round Diagonal Corner Rectangle 16"/>
          <p:cNvSpPr/>
          <p:nvPr/>
        </p:nvSpPr>
        <p:spPr>
          <a:xfrm>
            <a:off x="5429250" y="685800"/>
            <a:ext cx="2114550" cy="914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Persuasive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8" name="Round Diagonal Corner Rectangle 17"/>
          <p:cNvSpPr/>
          <p:nvPr/>
        </p:nvSpPr>
        <p:spPr>
          <a:xfrm>
            <a:off x="6858000" y="1752600"/>
            <a:ext cx="2209800" cy="914400"/>
          </a:xfrm>
          <a:prstGeom prst="round2DiagRect">
            <a:avLst/>
          </a:prstGeom>
          <a:gradFill>
            <a:gsLst>
              <a:gs pos="0">
                <a:srgbClr val="FFFF00"/>
              </a:gs>
              <a:gs pos="80000">
                <a:srgbClr val="FFFF66"/>
              </a:gs>
              <a:gs pos="100000">
                <a:srgbClr val="FFFF66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Inspirational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44718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712" y="849312"/>
            <a:ext cx="6389688" cy="6389688"/>
          </a:xfrm>
        </p:spPr>
      </p:pic>
      <p:sp>
        <p:nvSpPr>
          <p:cNvPr id="5" name="Cloud Callout 4"/>
          <p:cNvSpPr/>
          <p:nvPr/>
        </p:nvSpPr>
        <p:spPr>
          <a:xfrm>
            <a:off x="76200" y="-76200"/>
            <a:ext cx="4953000" cy="3209026"/>
          </a:xfrm>
          <a:prstGeom prst="cloudCallout">
            <a:avLst>
              <a:gd name="adj1" fmla="val 72170"/>
              <a:gd name="adj2" fmla="val 1088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/>
                </a:solidFill>
              </a:rPr>
              <a:t>Saya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jenis</a:t>
            </a:r>
            <a:r>
              <a:rPr lang="en-US" sz="3200" b="1" dirty="0" smtClean="0">
                <a:solidFill>
                  <a:schemeClr val="tx1"/>
                </a:solidFill>
              </a:rPr>
              <a:t> presenter yang </a:t>
            </a:r>
            <a:r>
              <a:rPr lang="en-US" sz="3200" b="1" dirty="0" err="1" smtClean="0">
                <a:solidFill>
                  <a:schemeClr val="tx1"/>
                </a:solidFill>
              </a:rPr>
              <a:t>mana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ya</a:t>
            </a:r>
            <a:r>
              <a:rPr lang="en-US" sz="3200" b="1" dirty="0" smtClean="0">
                <a:solidFill>
                  <a:schemeClr val="tx1"/>
                </a:solidFill>
              </a:rPr>
              <a:t>?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88666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37951241"/>
              </p:ext>
            </p:extLst>
          </p:nvPr>
        </p:nvGraphicFramePr>
        <p:xfrm>
          <a:off x="1" y="1"/>
          <a:ext cx="9143999" cy="6705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6400"/>
                <a:gridCol w="7493691"/>
                <a:gridCol w="471085"/>
                <a:gridCol w="722823"/>
              </a:tblGrid>
              <a:tr h="4883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YA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TIDAK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74966">
                <a:tc>
                  <a:txBody>
                    <a:bodyPr/>
                    <a:lstStyle/>
                    <a:p>
                      <a:pPr algn="r" fontAlgn="ctr"/>
                      <a:r>
                        <a:rPr lang="id-ID" sz="2400" u="none" strike="noStrike" dirty="0">
                          <a:effectLst/>
                        </a:rPr>
                        <a:t>1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 err="1">
                          <a:effectLst/>
                        </a:rPr>
                        <a:t>Saya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tiba-tiba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sakit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perut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jika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memikirkan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tentang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presentasi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88389">
                <a:tc>
                  <a:txBody>
                    <a:bodyPr/>
                    <a:lstStyle/>
                    <a:p>
                      <a:pPr algn="r" fontAlgn="ctr"/>
                      <a:r>
                        <a:rPr lang="id-ID" sz="2400" u="none" strike="noStrike" dirty="0">
                          <a:effectLst/>
                        </a:rPr>
                        <a:t>2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 err="1">
                          <a:effectLst/>
                        </a:rPr>
                        <a:t>Saya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tidak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bisa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tidur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sebelum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presentasi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74966">
                <a:tc>
                  <a:txBody>
                    <a:bodyPr/>
                    <a:lstStyle/>
                    <a:p>
                      <a:pPr algn="r" fontAlgn="ctr"/>
                      <a:r>
                        <a:rPr lang="id-ID" sz="2400" u="none" strike="noStrike" dirty="0">
                          <a:effectLst/>
                        </a:rPr>
                        <a:t>3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u="none" strike="noStrike" dirty="0">
                          <a:effectLst/>
                        </a:rPr>
                        <a:t>Saya menghindari untuk bicara di depan orang banyak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961978">
                <a:tc>
                  <a:txBody>
                    <a:bodyPr/>
                    <a:lstStyle/>
                    <a:p>
                      <a:pPr algn="r" fontAlgn="ctr"/>
                      <a:r>
                        <a:rPr lang="id-ID" sz="2400" u="none" strike="noStrike">
                          <a:effectLst/>
                        </a:rPr>
                        <a:t>4</a:t>
                      </a:r>
                      <a:endParaRPr lang="id-ID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 err="1">
                          <a:effectLst/>
                        </a:rPr>
                        <a:t>Tangan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saya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berkeringat</a:t>
                      </a:r>
                      <a:r>
                        <a:rPr lang="en-US" sz="2400" u="none" strike="noStrike" dirty="0">
                          <a:effectLst/>
                        </a:rPr>
                        <a:t>, </a:t>
                      </a:r>
                      <a:r>
                        <a:rPr lang="en-US" sz="2400" u="none" strike="noStrike" dirty="0" err="1">
                          <a:effectLst/>
                        </a:rPr>
                        <a:t>jantung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berdebar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keras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dan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wajah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merah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jika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harus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presentasi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88389">
                <a:tc>
                  <a:txBody>
                    <a:bodyPr/>
                    <a:lstStyle/>
                    <a:p>
                      <a:pPr algn="r" fontAlgn="ctr"/>
                      <a:r>
                        <a:rPr lang="id-ID" sz="2400" u="none" strike="noStrike">
                          <a:effectLst/>
                        </a:rPr>
                        <a:t>5</a:t>
                      </a:r>
                      <a:endParaRPr lang="id-ID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 err="1">
                          <a:effectLst/>
                        </a:rPr>
                        <a:t>Nafas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saya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tersengal-sengal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88389">
                <a:tc>
                  <a:txBody>
                    <a:bodyPr/>
                    <a:lstStyle/>
                    <a:p>
                      <a:pPr algn="r" fontAlgn="ctr"/>
                      <a:r>
                        <a:rPr lang="id-ID" sz="2400" u="none" strike="noStrike">
                          <a:effectLst/>
                        </a:rPr>
                        <a:t>6</a:t>
                      </a:r>
                      <a:endParaRPr lang="id-ID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u="none" strike="noStrike" dirty="0">
                          <a:effectLst/>
                        </a:rPr>
                        <a:t>Saya lupa apa yang akan saya katakan</a:t>
                      </a:r>
                      <a:endParaRPr lang="fi-FI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74966">
                <a:tc>
                  <a:txBody>
                    <a:bodyPr/>
                    <a:lstStyle/>
                    <a:p>
                      <a:pPr algn="r" fontAlgn="ctr"/>
                      <a:r>
                        <a:rPr lang="id-ID" sz="2400" u="none" strike="noStrike">
                          <a:effectLst/>
                        </a:rPr>
                        <a:t>7</a:t>
                      </a:r>
                      <a:endParaRPr lang="id-ID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Kata-kata yang </a:t>
                      </a:r>
                      <a:r>
                        <a:rPr lang="en-US" sz="2400" u="none" strike="noStrike" dirty="0" err="1">
                          <a:effectLst/>
                        </a:rPr>
                        <a:t>saya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ucapkan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tidak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sesuai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dengan</a:t>
                      </a:r>
                      <a:r>
                        <a:rPr lang="en-US" sz="2400" u="none" strike="noStrike" dirty="0">
                          <a:effectLst/>
                        </a:rPr>
                        <a:t> yang </a:t>
                      </a:r>
                      <a:r>
                        <a:rPr lang="en-US" sz="2400" u="none" strike="noStrike" dirty="0" err="1">
                          <a:effectLst/>
                        </a:rPr>
                        <a:t>saya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pikirkan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88389">
                <a:tc>
                  <a:txBody>
                    <a:bodyPr/>
                    <a:lstStyle/>
                    <a:p>
                      <a:pPr algn="r" fontAlgn="ctr"/>
                      <a:r>
                        <a:rPr lang="id-ID" sz="2400" u="none" strike="noStrike" dirty="0">
                          <a:effectLst/>
                        </a:rPr>
                        <a:t>8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 err="1">
                          <a:effectLst/>
                        </a:rPr>
                        <a:t>Saya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bicara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dengan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cepat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88389">
                <a:tc>
                  <a:txBody>
                    <a:bodyPr/>
                    <a:lstStyle/>
                    <a:p>
                      <a:pPr algn="r" fontAlgn="ctr"/>
                      <a:r>
                        <a:rPr lang="id-ID" sz="2400" u="none" strike="noStrike" dirty="0">
                          <a:effectLst/>
                        </a:rPr>
                        <a:t>9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 err="1">
                          <a:effectLst/>
                        </a:rPr>
                        <a:t>Mulut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saya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terasa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kering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88389">
                <a:tc>
                  <a:txBody>
                    <a:bodyPr/>
                    <a:lstStyle/>
                    <a:p>
                      <a:pPr algn="r" fontAlgn="ctr"/>
                      <a:r>
                        <a:rPr lang="id-ID" sz="2400" u="none" strike="noStrike" dirty="0">
                          <a:effectLst/>
                        </a:rPr>
                        <a:t>10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 err="1">
                          <a:effectLst/>
                        </a:rPr>
                        <a:t>Saya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seperti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mau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pingsan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1202713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3452552"/>
              </p:ext>
            </p:extLst>
          </p:nvPr>
        </p:nvGraphicFramePr>
        <p:xfrm>
          <a:off x="1" y="0"/>
          <a:ext cx="9143999" cy="685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3362"/>
                <a:gridCol w="7548066"/>
                <a:gridCol w="474504"/>
                <a:gridCol w="728067"/>
              </a:tblGrid>
              <a:tr h="47898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YA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TIDAK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81252">
                <a:tc>
                  <a:txBody>
                    <a:bodyPr/>
                    <a:lstStyle/>
                    <a:p>
                      <a:pPr algn="r" fontAlgn="ctr"/>
                      <a:r>
                        <a:rPr lang="id-ID" sz="2400" u="none" strike="noStrike" dirty="0">
                          <a:effectLst/>
                        </a:rPr>
                        <a:t>11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u="none" strike="noStrike" dirty="0">
                          <a:effectLst/>
                        </a:rPr>
                        <a:t>Rasanya saya mempermalukan diri sendiri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147752">
                <a:tc>
                  <a:txBody>
                    <a:bodyPr/>
                    <a:lstStyle/>
                    <a:p>
                      <a:pPr algn="r" fontAlgn="ctr"/>
                      <a:r>
                        <a:rPr lang="id-ID" sz="2400" u="none" strike="noStrike" dirty="0">
                          <a:effectLst/>
                        </a:rPr>
                        <a:t>12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 err="1">
                          <a:effectLst/>
                        </a:rPr>
                        <a:t>Saat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membaca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catatan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presentasi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selalu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melompat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dari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paragraf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satu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ke</a:t>
                      </a:r>
                      <a:r>
                        <a:rPr lang="en-US" sz="2400" u="none" strike="noStrike" dirty="0">
                          <a:effectLst/>
                        </a:rPr>
                        <a:t> yang lain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81252">
                <a:tc>
                  <a:txBody>
                    <a:bodyPr/>
                    <a:lstStyle/>
                    <a:p>
                      <a:pPr algn="r" fontAlgn="ctr"/>
                      <a:r>
                        <a:rPr lang="id-ID" sz="2400" u="none" strike="noStrike" dirty="0">
                          <a:effectLst/>
                        </a:rPr>
                        <a:t>13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 err="1">
                          <a:effectLst/>
                        </a:rPr>
                        <a:t>Suara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saya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bergetar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81252">
                <a:tc>
                  <a:txBody>
                    <a:bodyPr/>
                    <a:lstStyle/>
                    <a:p>
                      <a:pPr algn="r" fontAlgn="ctr"/>
                      <a:r>
                        <a:rPr lang="id-ID" sz="2400" u="none" strike="noStrike" dirty="0">
                          <a:effectLst/>
                        </a:rPr>
                        <a:t>14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 err="1">
                          <a:effectLst/>
                        </a:rPr>
                        <a:t>Saya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merasa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semua</a:t>
                      </a:r>
                      <a:r>
                        <a:rPr lang="en-US" sz="2400" u="none" strike="noStrike" dirty="0">
                          <a:effectLst/>
                        </a:rPr>
                        <a:t> orang </a:t>
                      </a:r>
                      <a:r>
                        <a:rPr lang="en-US" sz="2400" u="none" strike="noStrike" dirty="0" err="1">
                          <a:effectLst/>
                        </a:rPr>
                        <a:t>memperhatikan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saya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dengan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aneh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81252">
                <a:tc>
                  <a:txBody>
                    <a:bodyPr/>
                    <a:lstStyle/>
                    <a:p>
                      <a:pPr algn="r" fontAlgn="ctr"/>
                      <a:r>
                        <a:rPr lang="id-ID" sz="2400" u="none" strike="noStrike" dirty="0">
                          <a:effectLst/>
                        </a:rPr>
                        <a:t>15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 err="1">
                          <a:effectLst/>
                        </a:rPr>
                        <a:t>Saya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sering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merasa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tidak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siap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81252">
                <a:tc>
                  <a:txBody>
                    <a:bodyPr/>
                    <a:lstStyle/>
                    <a:p>
                      <a:pPr algn="r" fontAlgn="ctr"/>
                      <a:r>
                        <a:rPr lang="id-ID" sz="2400" u="none" strike="noStrike" dirty="0">
                          <a:effectLst/>
                        </a:rPr>
                        <a:t>16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 err="1">
                          <a:effectLst/>
                        </a:rPr>
                        <a:t>Saya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gugup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81252">
                <a:tc>
                  <a:txBody>
                    <a:bodyPr/>
                    <a:lstStyle/>
                    <a:p>
                      <a:pPr algn="r" fontAlgn="ctr"/>
                      <a:r>
                        <a:rPr lang="id-ID" sz="2400" u="none" strike="noStrike">
                          <a:effectLst/>
                        </a:rPr>
                        <a:t>17</a:t>
                      </a:r>
                      <a:endParaRPr lang="id-ID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 err="1">
                          <a:effectLst/>
                        </a:rPr>
                        <a:t>Saya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membiarkan</a:t>
                      </a:r>
                      <a:r>
                        <a:rPr lang="en-US" sz="2400" u="none" strike="noStrike" dirty="0">
                          <a:effectLst/>
                        </a:rPr>
                        <a:t> orang lain </a:t>
                      </a:r>
                      <a:r>
                        <a:rPr lang="en-US" sz="2400" u="none" strike="noStrike" dirty="0" err="1">
                          <a:effectLst/>
                        </a:rPr>
                        <a:t>tahu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saya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gugup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81252">
                <a:tc>
                  <a:txBody>
                    <a:bodyPr/>
                    <a:lstStyle/>
                    <a:p>
                      <a:pPr algn="r" fontAlgn="ctr"/>
                      <a:r>
                        <a:rPr lang="id-ID" sz="2400" u="none" strike="noStrike">
                          <a:effectLst/>
                        </a:rPr>
                        <a:t>18</a:t>
                      </a:r>
                      <a:endParaRPr lang="id-ID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 err="1">
                          <a:effectLst/>
                        </a:rPr>
                        <a:t>Saya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tidak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ingat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apa</a:t>
                      </a:r>
                      <a:r>
                        <a:rPr lang="en-US" sz="2400" u="none" strike="noStrike" dirty="0">
                          <a:effectLst/>
                        </a:rPr>
                        <a:t> yang </a:t>
                      </a:r>
                      <a:r>
                        <a:rPr lang="en-US" sz="2400" u="none" strike="noStrike" dirty="0" err="1">
                          <a:effectLst/>
                        </a:rPr>
                        <a:t>baru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saya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katakan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81252">
                <a:tc>
                  <a:txBody>
                    <a:bodyPr/>
                    <a:lstStyle/>
                    <a:p>
                      <a:pPr algn="r" fontAlgn="ctr"/>
                      <a:r>
                        <a:rPr lang="id-ID" sz="2400" u="none" strike="noStrike" dirty="0">
                          <a:effectLst/>
                        </a:rPr>
                        <a:t>19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 err="1">
                          <a:effectLst/>
                        </a:rPr>
                        <a:t>Saya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pikir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penonton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tahu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saya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gugup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81252">
                <a:tc>
                  <a:txBody>
                    <a:bodyPr/>
                    <a:lstStyle/>
                    <a:p>
                      <a:pPr algn="r" fontAlgn="ctr"/>
                      <a:r>
                        <a:rPr lang="id-ID" sz="2400" u="none" strike="noStrike" dirty="0">
                          <a:effectLst/>
                        </a:rPr>
                        <a:t>20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u="none" strike="noStrike" dirty="0">
                          <a:effectLst/>
                        </a:rPr>
                        <a:t>Saya lebih baik mati daripada presentasi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042393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="" xmlns:p14="http://schemas.microsoft.com/office/powerpoint/2010/main" val="3673035311"/>
              </p:ext>
            </p:extLst>
          </p:nvPr>
        </p:nvGraphicFramePr>
        <p:xfrm>
          <a:off x="0" y="152400"/>
          <a:ext cx="91440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2528898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</TotalTime>
  <Words>652</Words>
  <Application>Microsoft Office PowerPoint</Application>
  <PresentationFormat>On-screen Show (4:3)</PresentationFormat>
  <Paragraphs>167</Paragraphs>
  <Slides>12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Interactive Product Design Presentation</vt:lpstr>
      <vt:lpstr>Slide 2</vt:lpstr>
      <vt:lpstr>Tujuan</vt:lpstr>
      <vt:lpstr>Mengapa harus presentasi?</vt:lpstr>
      <vt:lpstr>Jenis Presentasi</vt:lpstr>
      <vt:lpstr>Slide 6</vt:lpstr>
      <vt:lpstr>Slide 7</vt:lpstr>
      <vt:lpstr>Slide 8</vt:lpstr>
      <vt:lpstr>Slide 9</vt:lpstr>
      <vt:lpstr>Memulai Presentasi</vt:lpstr>
      <vt:lpstr>Slide 11</vt:lpstr>
      <vt:lpstr>Cara memulai presentasi</vt:lpstr>
    </vt:vector>
  </TitlesOfParts>
  <Company>Universitas Kristen Satya Wacana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</dc:title>
  <dc:creator>BTSI</dc:creator>
  <cp:lastModifiedBy>Toufiq Panji Wisesa</cp:lastModifiedBy>
  <cp:revision>36</cp:revision>
  <dcterms:created xsi:type="dcterms:W3CDTF">2013-08-29T12:56:19Z</dcterms:created>
  <dcterms:modified xsi:type="dcterms:W3CDTF">2016-02-01T03:00:07Z</dcterms:modified>
</cp:coreProperties>
</file>