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4B75C6-1154-4786-BF96-E5F8C2FA158E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4B4B4A3-522C-4809-A453-2D95A81976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Joints in action figures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A </a:t>
            </a:r>
            <a:r>
              <a:rPr lang="en-US" dirty="0" err="1" smtClean="0"/>
              <a:t>Siregar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75786"/>
            <a:ext cx="4371975" cy="413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05605" y="533400"/>
            <a:ext cx="4495800" cy="1028569"/>
            <a:chOff x="265376" y="240268"/>
            <a:chExt cx="4495800" cy="1028569"/>
          </a:xfrm>
        </p:grpSpPr>
        <p:sp>
          <p:nvSpPr>
            <p:cNvPr id="6" name="TextBox 5"/>
            <p:cNvSpPr txBox="1"/>
            <p:nvPr/>
          </p:nvSpPr>
          <p:spPr>
            <a:xfrm>
              <a:off x="874976" y="240268"/>
              <a:ext cx="3886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PROGRAM STUDI </a:t>
              </a:r>
              <a:r>
                <a:rPr lang="en-US" sz="2000" b="1" dirty="0" smtClean="0"/>
                <a:t>DESAIN PRODUK</a:t>
              </a:r>
              <a:endParaRPr lang="en-US" sz="20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11752" y="899505"/>
              <a:ext cx="34419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Universitas</a:t>
              </a:r>
              <a:r>
                <a:rPr lang="en-US" dirty="0" smtClean="0"/>
                <a:t> Pembangunan Jaya</a:t>
              </a:r>
              <a:endParaRPr lang="en-US" dirty="0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376" y="358704"/>
              <a:ext cx="646376" cy="4149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61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ITU ACTION FIGURE?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figure (</a:t>
            </a:r>
            <a:r>
              <a:rPr lang="en-US" dirty="0" err="1"/>
              <a:t>dibaca</a:t>
            </a:r>
            <a:r>
              <a:rPr lang="en-US" dirty="0"/>
              <a:t> </a:t>
            </a:r>
            <a:r>
              <a:rPr lang="en-US" dirty="0" err="1"/>
              <a:t>eksyen</a:t>
            </a:r>
            <a:r>
              <a:rPr lang="en-US" dirty="0"/>
              <a:t> </a:t>
            </a:r>
            <a:r>
              <a:rPr lang="en-US" dirty="0" err="1"/>
              <a:t>figur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mainan</a:t>
            </a:r>
            <a:r>
              <a:rPr lang="en-US" dirty="0"/>
              <a:t> </a:t>
            </a:r>
            <a:r>
              <a:rPr lang="en-US" dirty="0" err="1"/>
              <a:t>berkarakter</a:t>
            </a:r>
            <a:r>
              <a:rPr lang="en-US" dirty="0"/>
              <a:t> yang </a:t>
            </a:r>
            <a:r>
              <a:rPr lang="en-US" dirty="0" err="1"/>
              <a:t>berpose</a:t>
            </a:r>
            <a:r>
              <a:rPr lang="en-US" dirty="0"/>
              <a:t>,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plastik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material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karakternya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film, </a:t>
            </a:r>
            <a:r>
              <a:rPr lang="en-US" dirty="0" err="1"/>
              <a:t>komik</a:t>
            </a:r>
            <a:r>
              <a:rPr lang="en-US" dirty="0"/>
              <a:t>, video game </a:t>
            </a:r>
            <a:r>
              <a:rPr lang="en-US" dirty="0" err="1"/>
              <a:t>atau</a:t>
            </a:r>
            <a:r>
              <a:rPr lang="en-US" dirty="0"/>
              <a:t> acara </a:t>
            </a:r>
            <a:r>
              <a:rPr lang="en-US" dirty="0" err="1"/>
              <a:t>televisi</a:t>
            </a:r>
            <a:r>
              <a:rPr lang="en-US" dirty="0"/>
              <a:t>. Action figure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dipasarkan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lelaki</a:t>
            </a:r>
            <a:r>
              <a:rPr lang="en-US" dirty="0"/>
              <a:t>. Action </a:t>
            </a:r>
            <a:r>
              <a:rPr lang="en-US" dirty="0" err="1"/>
              <a:t>figur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diganti-ganti</a:t>
            </a:r>
            <a:r>
              <a:rPr lang="en-US" dirty="0"/>
              <a:t> </a:t>
            </a:r>
            <a:r>
              <a:rPr lang="en-US" dirty="0" err="1"/>
              <a:t>pakaiannya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action doll (</a:t>
            </a:r>
            <a:r>
              <a:rPr lang="en-US" dirty="0" err="1"/>
              <a:t>boneka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action </a:t>
            </a:r>
            <a:r>
              <a:rPr lang="en-US" dirty="0" err="1"/>
              <a:t>figur</a:t>
            </a:r>
            <a:r>
              <a:rPr lang="en-US" dirty="0"/>
              <a:t> yang </a:t>
            </a:r>
            <a:r>
              <a:rPr lang="en-US" dirty="0" err="1"/>
              <a:t>pakaiannya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diganti-ganti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Action figure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terkenal</a:t>
            </a:r>
            <a:r>
              <a:rPr lang="en-US" dirty="0"/>
              <a:t> </a:t>
            </a:r>
            <a:r>
              <a:rPr lang="en-US" dirty="0" err="1"/>
              <a:t>dikalangan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lelaki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melambangkan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maskulin</a:t>
            </a:r>
            <a:r>
              <a:rPr lang="en-US" dirty="0"/>
              <a:t>. </a:t>
            </a:r>
            <a:r>
              <a:rPr lang="en-US" dirty="0" err="1"/>
              <a:t>Awalnya</a:t>
            </a:r>
            <a:r>
              <a:rPr lang="en-US" dirty="0"/>
              <a:t> action figure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pasaran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action figure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koleksi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para </a:t>
            </a:r>
            <a:r>
              <a:rPr lang="en-US" dirty="0" err="1"/>
              <a:t>kolektor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diproduksikan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dipandang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cermat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mainan</a:t>
            </a:r>
            <a:r>
              <a:rPr lang="en-US" dirty="0"/>
              <a:t> yang </a:t>
            </a:r>
            <a:r>
              <a:rPr lang="en-US" dirty="0" err="1"/>
              <a:t>semata-mata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dipajang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12950"/>
            <a:ext cx="403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802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</TotalTime>
  <Words>157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Joints in action figures</vt:lpstr>
      <vt:lpstr>APA ITU ACTION FIGURE?</vt:lpstr>
      <vt:lpstr>ACTION FIGURE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Joints in action figures</dc:title>
  <dc:creator>User</dc:creator>
  <cp:lastModifiedBy>dear.rina</cp:lastModifiedBy>
  <cp:revision>4</cp:revision>
  <dcterms:created xsi:type="dcterms:W3CDTF">2014-09-10T06:20:15Z</dcterms:created>
  <dcterms:modified xsi:type="dcterms:W3CDTF">2016-01-25T01:38:50Z</dcterms:modified>
</cp:coreProperties>
</file>