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1" r:id="rId2"/>
    <p:sldId id="262" r:id="rId3"/>
    <p:sldId id="263" r:id="rId4"/>
    <p:sldId id="26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2" d="100"/>
          <a:sy n="32" d="100"/>
        </p:scale>
        <p:origin x="-1704"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4FF1D8-AF73-4E08-87B7-CC5B70B8E6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8AF3BE-CC10-480D-962B-2A439503F487}" type="datetimeFigureOut">
              <a:rPr lang="en-US" smtClean="0"/>
              <a:t>1/25/2016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4FF1D8-AF73-4E08-87B7-CC5B70B8E65B}"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B8AF3BE-CC10-480D-962B-2A439503F487}" type="datetimeFigureOut">
              <a:rPr lang="en-US" smtClean="0"/>
              <a:t>1/25/2016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94FF1D8-AF73-4E08-87B7-CC5B70B8E6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16194"/>
            <a:ext cx="7848600" cy="58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207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FINAL SKETCH</a:t>
            </a:r>
            <a:br>
              <a:rPr lang="en-US" dirty="0"/>
            </a:br>
            <a:r>
              <a:rPr lang="en-US" dirty="0" err="1"/>
              <a:t>Dunny</a:t>
            </a:r>
            <a:r>
              <a:rPr lang="en-US" dirty="0"/>
              <a:t> example attached, courtesy of </a:t>
            </a:r>
            <a:r>
              <a:rPr lang="en-US" dirty="0" err="1"/>
              <a:t>Kidrobot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0" y="533400"/>
            <a:ext cx="3429000" cy="4437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0437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COLOUR SKETCH</a:t>
            </a:r>
            <a:endParaRPr lang="en-US" dirty="0"/>
          </a:p>
        </p:txBody>
      </p:sp>
      <p:sp>
        <p:nvSpPr>
          <p:cNvPr id="3" name="Content Placeholder 2"/>
          <p:cNvSpPr>
            <a:spLocks noGrp="1"/>
          </p:cNvSpPr>
          <p:nvPr>
            <p:ph idx="1"/>
          </p:nvPr>
        </p:nvSpPr>
        <p:spPr/>
        <p:txBody>
          <a:bodyPr>
            <a:normAutofit fontScale="85000" lnSpcReduction="20000"/>
          </a:bodyPr>
          <a:lstStyle/>
          <a:p>
            <a:r>
              <a:rPr lang="en-US" dirty="0"/>
              <a:t>Create a “color” version, of your control drawing, one which shows different colors for each paint placement.  Take into account the fact that the machinery that makes toy has limited ability to make complex, shaded gradients.  Colors should be put down in solid blocks.</a:t>
            </a:r>
          </a:p>
          <a:p>
            <a:r>
              <a:rPr lang="en-US" dirty="0"/>
              <a:t>Also mark any colored areas that might be shiny (or matte).</a:t>
            </a:r>
          </a:p>
          <a:p>
            <a:r>
              <a:rPr lang="en-US" dirty="0"/>
              <a:t>If you can get ahold of a Pantone book, you can mark each color with a number.</a:t>
            </a:r>
          </a:p>
          <a:p>
            <a:r>
              <a:rPr lang="en-US" dirty="0"/>
              <a:t>Also mark the scale of your toy.  How big is it?  3 inches or 3 feet?</a:t>
            </a:r>
          </a:p>
          <a:p>
            <a:endParaRPr lang="en-US" dirty="0"/>
          </a:p>
        </p:txBody>
      </p:sp>
    </p:spTree>
    <p:extLst>
      <p:ext uri="{BB962C8B-B14F-4D97-AF65-F5344CB8AC3E}">
        <p14:creationId xmlns:p14="http://schemas.microsoft.com/office/powerpoint/2010/main" val="1250928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COLOUR SKETCH</a:t>
            </a:r>
            <a:br>
              <a:rPr lang="en-US" dirty="0"/>
            </a:br>
            <a:r>
              <a:rPr lang="en-US" dirty="0"/>
              <a:t>example by artist Doze Green, courtesy of </a:t>
            </a:r>
            <a:r>
              <a:rPr lang="en-US" dirty="0" err="1"/>
              <a:t>Kidrobot</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533400"/>
            <a:ext cx="6393350" cy="3802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6751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TotalTime>
  <Words>28</Words>
  <Application>Microsoft Office PowerPoint</Application>
  <PresentationFormat>On-screen Show (4:3)</PresentationFormat>
  <Paragraphs>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Aspect</vt:lpstr>
      <vt:lpstr>PowerPoint Presentation</vt:lpstr>
      <vt:lpstr>FINAL SKETCH Dunny example attached, courtesy of Kidrobot</vt:lpstr>
      <vt:lpstr>COLOUR SKETCH</vt:lpstr>
      <vt:lpstr>COLOUR SKETCH example by artist Doze Green, courtesy of Kidrobot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YOUR OWN URBAN TOY</dc:title>
  <dc:creator>User</dc:creator>
  <cp:lastModifiedBy>dear.rina</cp:lastModifiedBy>
  <cp:revision>8</cp:revision>
  <dcterms:created xsi:type="dcterms:W3CDTF">2014-08-22T03:37:57Z</dcterms:created>
  <dcterms:modified xsi:type="dcterms:W3CDTF">2016-01-25T01:33:49Z</dcterms:modified>
</cp:coreProperties>
</file>