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1" r:id="rId1"/>
  </p:sldMasterIdLst>
  <p:sldIdLst>
    <p:sldId id="256" r:id="rId2"/>
    <p:sldId id="258" r:id="rId3"/>
    <p:sldId id="259" r:id="rId4"/>
    <p:sldId id="271" r:id="rId5"/>
    <p:sldId id="260" r:id="rId6"/>
    <p:sldId id="263" r:id="rId7"/>
    <p:sldId id="270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567" autoAdjust="0"/>
  </p:normalViewPr>
  <p:slideViewPr>
    <p:cSldViewPr snapToGrid="0" snapToObjects="1"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2FE0F8-7FFE-FC47-B472-698F0A1FDCDB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  <p:sldLayoutId id="2147483858" r:id="rId17"/>
    <p:sldLayoutId id="2147483859" r:id="rId18"/>
    <p:sldLayoutId id="2147483860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Survive KP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72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endParaRPr lang="en-US" dirty="0" smtClean="0"/>
          </a:p>
          <a:p>
            <a:r>
              <a:rPr lang="en-US" dirty="0" err="1" smtClean="0"/>
              <a:t>Sabar</a:t>
            </a:r>
            <a:endParaRPr lang="en-US" dirty="0" smtClean="0"/>
          </a:p>
          <a:p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dicoret-coret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endParaRPr lang="en-US" dirty="0" smtClean="0"/>
          </a:p>
          <a:p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di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mau</a:t>
            </a:r>
            <a:r>
              <a:rPr lang="en-US" dirty="0" smtClean="0"/>
              <a:t> di </a:t>
            </a:r>
            <a:r>
              <a:rPr lang="en-US" dirty="0" err="1" smtClean="0"/>
              <a:t>revisi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70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Jobs</a:t>
            </a:r>
          </a:p>
          <a:p>
            <a:r>
              <a:rPr lang="en-US" dirty="0" smtClean="0"/>
              <a:t>Glints (</a:t>
            </a:r>
            <a:r>
              <a:rPr lang="en-US" dirty="0" err="1" smtClean="0"/>
              <a:t>Instagram</a:t>
            </a:r>
            <a:r>
              <a:rPr lang="en-US" dirty="0" smtClean="0"/>
              <a:t>)</a:t>
            </a:r>
          </a:p>
          <a:p>
            <a:r>
              <a:rPr lang="en-US" dirty="0" smtClean="0"/>
              <a:t>Google </a:t>
            </a:r>
          </a:p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12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Siapkan</a:t>
            </a:r>
            <a:r>
              <a:rPr lang="en-US" dirty="0" smtClean="0"/>
              <a:t> 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23696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err="1" smtClean="0"/>
              <a:t>pribadi</a:t>
            </a:r>
            <a:r>
              <a:rPr lang="en-US" dirty="0" smtClean="0"/>
              <a:t> (</a:t>
            </a:r>
            <a:r>
              <a:rPr lang="en-US" dirty="0" err="1" smtClean="0"/>
              <a:t>alamat</a:t>
            </a:r>
            <a:r>
              <a:rPr lang="en-US" dirty="0" smtClean="0"/>
              <a:t>, e-mail, </a:t>
            </a:r>
            <a:r>
              <a:rPr lang="en-US" dirty="0" err="1" smtClean="0"/>
              <a:t>dan</a:t>
            </a:r>
            <a:r>
              <a:rPr lang="en-US" dirty="0" smtClean="0"/>
              <a:t> no </a:t>
            </a:r>
            <a:r>
              <a:rPr lang="en-US" dirty="0" err="1" smtClean="0"/>
              <a:t>hp</a:t>
            </a:r>
            <a:r>
              <a:rPr lang="en-US" dirty="0" smtClean="0"/>
              <a:t> yang valid)</a:t>
            </a:r>
          </a:p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(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SMA)</a:t>
            </a:r>
          </a:p>
          <a:p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r>
              <a:rPr lang="en-US" dirty="0" err="1" smtClean="0"/>
              <a:t>Penghargaan</a:t>
            </a:r>
            <a:endParaRPr lang="en-US" dirty="0" smtClean="0"/>
          </a:p>
          <a:p>
            <a:r>
              <a:rPr lang="en-US" dirty="0" err="1" smtClean="0"/>
              <a:t>Keterampilan</a:t>
            </a:r>
            <a:endParaRPr lang="en-US" dirty="0" smtClean="0"/>
          </a:p>
          <a:p>
            <a:r>
              <a:rPr lang="en-US" dirty="0" err="1" smtClean="0"/>
              <a:t>Foto</a:t>
            </a:r>
            <a:r>
              <a:rPr lang="en-US" dirty="0" smtClean="0"/>
              <a:t> formal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dikuasai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268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69203"/>
            <a:ext cx="7388352" cy="1143000"/>
          </a:xfrm>
        </p:spPr>
        <p:txBody>
          <a:bodyPr/>
          <a:lstStyle/>
          <a:p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(Job Street)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81566"/>
            <a:ext cx="3566160" cy="639762"/>
          </a:xfrm>
        </p:spPr>
        <p:txBody>
          <a:bodyPr/>
          <a:lstStyle/>
          <a:p>
            <a:r>
              <a:rPr lang="en-US" dirty="0" err="1" smtClean="0"/>
              <a:t>Hindari</a:t>
            </a:r>
            <a:r>
              <a:rPr lang="en-US" dirty="0" smtClean="0"/>
              <a:t> Kata-Kata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9006"/>
            <a:ext cx="3566160" cy="416076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endParaRPr lang="en-US" dirty="0" smtClean="0"/>
          </a:p>
          <a:p>
            <a:r>
              <a:rPr lang="en-US" dirty="0" err="1" smtClean="0"/>
              <a:t>Mengagumkan</a:t>
            </a:r>
            <a:endParaRPr lang="en-US" dirty="0" smtClean="0"/>
          </a:p>
          <a:p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endParaRPr lang="en-US" dirty="0" smtClean="0"/>
          </a:p>
          <a:p>
            <a:r>
              <a:rPr lang="en-US" dirty="0" err="1" smtClean="0"/>
              <a:t>Kuat</a:t>
            </a:r>
            <a:endParaRPr lang="en-US" dirty="0" smtClean="0"/>
          </a:p>
          <a:p>
            <a:r>
              <a:rPr lang="en-US" dirty="0" err="1" smtClean="0"/>
              <a:t>Berpengalaman</a:t>
            </a:r>
            <a:endParaRPr lang="en-US" dirty="0" smtClean="0"/>
          </a:p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dirty="0" err="1" smtClean="0"/>
              <a:t>Pemikir</a:t>
            </a:r>
            <a:r>
              <a:rPr lang="en-US" dirty="0" smtClean="0"/>
              <a:t> yang </a:t>
            </a:r>
            <a:r>
              <a:rPr lang="en-US" dirty="0" err="1" smtClean="0"/>
              <a:t>beda</a:t>
            </a:r>
            <a:endParaRPr lang="en-US" dirty="0" smtClean="0"/>
          </a:p>
          <a:p>
            <a:r>
              <a:rPr lang="en-US" dirty="0" err="1" smtClean="0"/>
              <a:t>Pembelajar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/>
              <a:t>Berkontribusi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1615015"/>
            <a:ext cx="3566160" cy="639762"/>
          </a:xfrm>
        </p:spPr>
        <p:txBody>
          <a:bodyPr/>
          <a:lstStyle/>
          <a:p>
            <a:r>
              <a:rPr lang="en-US" dirty="0" err="1" smtClean="0"/>
              <a:t>Ganti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350328"/>
            <a:ext cx="3566160" cy="4168589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Mengembangkan</a:t>
            </a:r>
            <a:endParaRPr lang="en-US" dirty="0" smtClean="0"/>
          </a:p>
          <a:p>
            <a:r>
              <a:rPr lang="en-US" dirty="0" err="1" smtClean="0"/>
              <a:t>Meningkat</a:t>
            </a:r>
            <a:endParaRPr lang="en-US" dirty="0" smtClean="0"/>
          </a:p>
          <a:p>
            <a:r>
              <a:rPr lang="en-US" dirty="0" err="1" smtClean="0"/>
              <a:t>Peningkatan</a:t>
            </a:r>
            <a:endParaRPr lang="en-US" dirty="0" smtClean="0"/>
          </a:p>
          <a:p>
            <a:r>
              <a:rPr lang="en-US" dirty="0" err="1" smtClean="0"/>
              <a:t>Mengurangi</a:t>
            </a:r>
            <a:endParaRPr lang="en-US" dirty="0" smtClean="0"/>
          </a:p>
          <a:p>
            <a:r>
              <a:rPr lang="en-US" dirty="0" err="1" smtClean="0"/>
              <a:t>Menyelesaikan</a:t>
            </a:r>
            <a:endParaRPr lang="en-US" dirty="0" smtClean="0"/>
          </a:p>
          <a:p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..</a:t>
            </a:r>
          </a:p>
          <a:p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di..</a:t>
            </a:r>
          </a:p>
          <a:p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..</a:t>
            </a:r>
          </a:p>
          <a:p>
            <a:r>
              <a:rPr lang="en-US" dirty="0" err="1" smtClean="0"/>
              <a:t>Berhasil</a:t>
            </a:r>
            <a:r>
              <a:rPr lang="en-US" dirty="0" smtClean="0"/>
              <a:t> di..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66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mental</a:t>
            </a:r>
          </a:p>
          <a:p>
            <a:r>
              <a:rPr lang="en-US" dirty="0" err="1" smtClean="0"/>
              <a:t>Berlatih</a:t>
            </a:r>
            <a:r>
              <a:rPr lang="en-US" dirty="0" smtClean="0"/>
              <a:t> </a:t>
            </a:r>
            <a:r>
              <a:rPr lang="en-US" dirty="0" err="1" smtClean="0"/>
              <a:t>karisma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interpersonal</a:t>
            </a:r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</a:t>
            </a:r>
            <a:r>
              <a:rPr lang="en-US" dirty="0" err="1" smtClean="0"/>
              <a:t>dewasa</a:t>
            </a:r>
            <a:endParaRPr lang="en-US" dirty="0" smtClean="0"/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061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Campus to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 smtClean="0"/>
          </a:p>
          <a:p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 smtClean="0"/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endParaRPr lang="en-US" dirty="0" smtClean="0"/>
          </a:p>
          <a:p>
            <a:r>
              <a:rPr lang="en-US" dirty="0" err="1" smtClean="0"/>
              <a:t>Tunjukan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45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Learned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Sombong</a:t>
            </a:r>
            <a:endParaRPr lang="en-US" dirty="0" smtClean="0"/>
          </a:p>
          <a:p>
            <a:r>
              <a:rPr lang="en-US" dirty="0" err="1" smtClean="0"/>
              <a:t>Canggung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bertemu</a:t>
            </a:r>
            <a:r>
              <a:rPr lang="en-US" dirty="0" smtClean="0"/>
              <a:t> orang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endParaRPr lang="en-US" dirty="0" smtClean="0"/>
          </a:p>
          <a:p>
            <a:r>
              <a:rPr lang="en-US" dirty="0" err="1" smtClean="0"/>
              <a:t>Manja</a:t>
            </a:r>
            <a:endParaRPr lang="en-US" dirty="0" smtClean="0"/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yang </a:t>
            </a:r>
            <a:r>
              <a:rPr lang="en-US" dirty="0" err="1" smtClean="0"/>
              <a:t>dipelajari</a:t>
            </a:r>
            <a:r>
              <a:rPr lang="en-US" dirty="0" smtClean="0"/>
              <a:t> di UPJ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Sesudah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Menghargai</a:t>
            </a:r>
            <a:r>
              <a:rPr lang="en-US" dirty="0" smtClean="0"/>
              <a:t> orang lain</a:t>
            </a:r>
          </a:p>
          <a:p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endParaRPr lang="en-US" dirty="0" smtClean="0"/>
          </a:p>
          <a:p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caranya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651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</a:p>
          <a:p>
            <a:r>
              <a:rPr lang="en-US" dirty="0" err="1" smtClean="0"/>
              <a:t>Usahakan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KP</a:t>
            </a:r>
          </a:p>
          <a:p>
            <a:r>
              <a:rPr lang="en-US" dirty="0" err="1" smtClean="0"/>
              <a:t>Sesekali</a:t>
            </a:r>
            <a:r>
              <a:rPr lang="en-US" dirty="0" smtClean="0"/>
              <a:t> 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/>
              <a:t> </a:t>
            </a:r>
            <a:r>
              <a:rPr lang="en-US" dirty="0" err="1" smtClean="0"/>
              <a:t>kantor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238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0781"/>
            <a:ext cx="6508377" cy="1143000"/>
          </a:xfrm>
        </p:spPr>
        <p:txBody>
          <a:bodyPr/>
          <a:lstStyle/>
          <a:p>
            <a:r>
              <a:rPr lang="en-US" dirty="0" err="1" smtClean="0"/>
              <a:t>Sidang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91305"/>
            <a:ext cx="6508377" cy="3916363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Kerjakan</a:t>
            </a:r>
            <a:r>
              <a:rPr lang="en-US" sz="1800" dirty="0" smtClean="0"/>
              <a:t> PPT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sidang</a:t>
            </a:r>
            <a:r>
              <a:rPr lang="en-US" sz="1800" dirty="0" smtClean="0"/>
              <a:t> </a:t>
            </a:r>
            <a:r>
              <a:rPr lang="en-US" sz="1800" dirty="0" err="1" smtClean="0"/>
              <a:t>sendiri</a:t>
            </a:r>
            <a:endParaRPr lang="en-US" sz="1800" dirty="0" smtClean="0"/>
          </a:p>
          <a:p>
            <a:r>
              <a:rPr lang="en-US" sz="1800" dirty="0" err="1" smtClean="0"/>
              <a:t>Apabila</a:t>
            </a:r>
            <a:r>
              <a:rPr lang="en-US" sz="1800" dirty="0" smtClean="0"/>
              <a:t> </a:t>
            </a:r>
            <a:r>
              <a:rPr lang="en-US" sz="1800" dirty="0" err="1" smtClean="0"/>
              <a:t>selama</a:t>
            </a:r>
            <a:r>
              <a:rPr lang="en-US" sz="1800" dirty="0" smtClean="0"/>
              <a:t> KP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benar-benar</a:t>
            </a:r>
            <a:r>
              <a:rPr lang="en-US" sz="1800" dirty="0" smtClean="0"/>
              <a:t> </a:t>
            </a:r>
            <a:r>
              <a:rPr lang="en-US" sz="1800" dirty="0" err="1" smtClean="0"/>
              <a:t>bekerja</a:t>
            </a:r>
            <a:r>
              <a:rPr lang="en-US" sz="1800" dirty="0" smtClean="0"/>
              <a:t>,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perlu</a:t>
            </a:r>
            <a:r>
              <a:rPr lang="en-US" sz="1800" dirty="0" smtClean="0"/>
              <a:t> </a:t>
            </a:r>
            <a:r>
              <a:rPr lang="en-US" sz="1800" dirty="0" err="1" smtClean="0"/>
              <a:t>khawatir</a:t>
            </a:r>
            <a:r>
              <a:rPr lang="en-US" sz="1800" dirty="0" smtClean="0"/>
              <a:t> </a:t>
            </a:r>
            <a:r>
              <a:rPr lang="en-US" sz="1800" dirty="0" err="1" smtClean="0"/>
              <a:t>kesulitan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menyusun</a:t>
            </a:r>
            <a:r>
              <a:rPr lang="en-US" sz="1800" dirty="0" smtClean="0"/>
              <a:t> </a:t>
            </a:r>
            <a:r>
              <a:rPr lang="en-US" sz="1800" dirty="0" err="1" smtClean="0"/>
              <a:t>laporan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sidang</a:t>
            </a:r>
            <a:endParaRPr lang="en-US" sz="1800" dirty="0" smtClean="0"/>
          </a:p>
          <a:p>
            <a:r>
              <a:rPr lang="en-US" sz="1800" dirty="0" err="1" smtClean="0"/>
              <a:t>Kenakan</a:t>
            </a:r>
            <a:r>
              <a:rPr lang="en-US" sz="1800" dirty="0" smtClean="0"/>
              <a:t> </a:t>
            </a:r>
            <a:r>
              <a:rPr lang="en-US" sz="1800" dirty="0" err="1" smtClean="0"/>
              <a:t>pakaian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rapi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wangi</a:t>
            </a:r>
            <a:r>
              <a:rPr lang="en-US" sz="1800" dirty="0" smtClean="0"/>
              <a:t> </a:t>
            </a:r>
          </a:p>
          <a:p>
            <a:r>
              <a:rPr lang="en-US" sz="1800" dirty="0" err="1" smtClean="0"/>
              <a:t>Berdoa</a:t>
            </a:r>
            <a:endParaRPr lang="en-US" sz="1800" dirty="0" smtClean="0"/>
          </a:p>
          <a:p>
            <a:r>
              <a:rPr lang="en-US" sz="1800" dirty="0" err="1" smtClean="0"/>
              <a:t>Berlatih</a:t>
            </a:r>
            <a:r>
              <a:rPr lang="en-US" sz="1800" dirty="0" smtClean="0"/>
              <a:t> </a:t>
            </a:r>
            <a:r>
              <a:rPr lang="en-US" sz="1800" dirty="0" err="1" smtClean="0"/>
              <a:t>sidang</a:t>
            </a:r>
            <a:r>
              <a:rPr lang="en-US" sz="1800" dirty="0" smtClean="0"/>
              <a:t> </a:t>
            </a:r>
            <a:r>
              <a:rPr lang="en-US" sz="1800" dirty="0" err="1" smtClean="0"/>
              <a:t>sebelum</a:t>
            </a:r>
            <a:r>
              <a:rPr lang="en-US" sz="1800" dirty="0" smtClean="0"/>
              <a:t> </a:t>
            </a:r>
            <a:r>
              <a:rPr lang="en-US" sz="1800" dirty="0" err="1" smtClean="0"/>
              <a:t>hari</a:t>
            </a:r>
            <a:r>
              <a:rPr lang="en-US" sz="1800" dirty="0" smtClean="0"/>
              <a:t> H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54942829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96</TotalTime>
  <Words>301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Plaza</vt:lpstr>
      <vt:lpstr>How To Survive KP</vt:lpstr>
      <vt:lpstr>Cari Informasi Tentang Lowongan KP</vt:lpstr>
      <vt:lpstr>Siapkan CV</vt:lpstr>
      <vt:lpstr>Siapkan Surat Lamaran Kerja (Job Street)</vt:lpstr>
      <vt:lpstr>Siapkan Diri Sebelum KP</vt:lpstr>
      <vt:lpstr>From Campus to Office</vt:lpstr>
      <vt:lpstr>Lesson Learned</vt:lpstr>
      <vt:lpstr>Menyusun Laporan KP</vt:lpstr>
      <vt:lpstr>Sidang KP</vt:lpstr>
      <vt:lpstr>Revisi Laporan KP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</dc:title>
  <dc:creator>Eriska Yunisha</dc:creator>
  <cp:lastModifiedBy>User</cp:lastModifiedBy>
  <cp:revision>13</cp:revision>
  <dcterms:created xsi:type="dcterms:W3CDTF">2017-10-26T13:11:01Z</dcterms:created>
  <dcterms:modified xsi:type="dcterms:W3CDTF">2019-01-11T03:45:51Z</dcterms:modified>
</cp:coreProperties>
</file>