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BB37-67E1-420F-B488-3DE93FA3DF1F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6382-B15D-466F-9E7D-0603461872B7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672AE-FC7B-40BA-8844-0693A2434617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8D-9508-4A2C-8FBC-4C089BA52EE5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1C89-C29A-4D79-B5A1-1F424905E9A1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C248-0691-4AB1-BB8B-882D656FF160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4B09-E178-460F-B46D-023FA9745608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2E06-21B3-4A3D-A6C8-F0DFEB8AB04D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C01-41FD-4607-B8B1-976991065B2D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0A7-C153-476A-BA27-5BE657EA7C21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C2EC-F3EA-4AFE-88D7-51A6BBFDBA8B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BF2EAB5F-78EB-45CA-9E26-D1BAA0AA6EEC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to Survive KP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92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melaksankan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yang di </a:t>
            </a:r>
            <a:r>
              <a:rPr lang="en-US" dirty="0" err="1" smtClean="0"/>
              <a:t>inginkan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nantinya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KP  </a:t>
            </a:r>
          </a:p>
          <a:p>
            <a:r>
              <a:rPr lang="en-US" dirty="0" err="1" smtClean="0"/>
              <a:t>Menanyakan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orang </a:t>
            </a:r>
            <a:r>
              <a:rPr lang="en-US" dirty="0" err="1" smtClean="0"/>
              <a:t>tua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orang </a:t>
            </a:r>
            <a:r>
              <a:rPr lang="en-US" dirty="0" err="1" smtClean="0"/>
              <a:t>terdekat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CV </a:t>
            </a:r>
            <a:r>
              <a:rPr lang="en-US" dirty="0" err="1" smtClean="0"/>
              <a:t>semenarik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formal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rapih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1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Yakin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endParaRPr lang="en-US" dirty="0"/>
          </a:p>
          <a:p>
            <a:r>
              <a:rPr lang="en-US" dirty="0" err="1" smtClean="0"/>
              <a:t>Berkomitmen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berjanji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endParaRPr lang="en-US" dirty="0" smtClean="0"/>
          </a:p>
          <a:p>
            <a:r>
              <a:rPr lang="en-US" dirty="0" err="1" smtClean="0"/>
              <a:t>Lengkapi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berkas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(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keterangan</a:t>
            </a:r>
            <a:r>
              <a:rPr lang="en-US" dirty="0" smtClean="0"/>
              <a:t>, </a:t>
            </a:r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acuan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KP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UPJ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042" y="4334256"/>
            <a:ext cx="2925470" cy="243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422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125233"/>
            <a:ext cx="9692640" cy="1428929"/>
          </a:xfrm>
        </p:spPr>
        <p:txBody>
          <a:bodyPr/>
          <a:lstStyle/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736" y="1627632"/>
            <a:ext cx="8595360" cy="4351337"/>
          </a:xfrm>
        </p:spPr>
        <p:txBody>
          <a:bodyPr/>
          <a:lstStyle/>
          <a:p>
            <a:r>
              <a:rPr lang="en-US" dirty="0" err="1" smtClean="0"/>
              <a:t>Bersosialisasi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Sopan</a:t>
            </a:r>
            <a:r>
              <a:rPr lang="en-US" dirty="0" smtClean="0"/>
              <a:t>, </a:t>
            </a:r>
            <a:r>
              <a:rPr lang="en-US" dirty="0" err="1" smtClean="0"/>
              <a:t>taat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memakai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makeup yang </a:t>
            </a:r>
            <a:r>
              <a:rPr lang="en-US" dirty="0" err="1" smtClean="0"/>
              <a:t>mencolok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kanotor</a:t>
            </a:r>
            <a:r>
              <a:rPr lang="en-US" dirty="0" smtClean="0"/>
              <a:t>/</a:t>
            </a:r>
            <a:r>
              <a:rPr lang="en-US" dirty="0" err="1" smtClean="0"/>
              <a:t>divisi</a:t>
            </a:r>
            <a:r>
              <a:rPr lang="en-US" dirty="0" smtClean="0"/>
              <a:t>/</a:t>
            </a:r>
            <a:r>
              <a:rPr lang="en-US" dirty="0" err="1" smtClean="0"/>
              <a:t>bidang</a:t>
            </a:r>
            <a:r>
              <a:rPr lang="en-US" dirty="0" smtClean="0"/>
              <a:t>/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kerjakan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Mau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malu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bertanya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kesan</a:t>
            </a:r>
            <a:r>
              <a:rPr lang="en-US" dirty="0" smtClean="0"/>
              <a:t> yang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Nikmatin</a:t>
            </a:r>
            <a:r>
              <a:rPr lang="en-US" dirty="0" smtClean="0"/>
              <a:t> </a:t>
            </a:r>
            <a:r>
              <a:rPr lang="en-US" dirty="0" err="1" smtClean="0"/>
              <a:t>apapun</a:t>
            </a:r>
            <a:r>
              <a:rPr lang="en-US" dirty="0" smtClean="0"/>
              <a:t> </a:t>
            </a:r>
            <a:r>
              <a:rPr lang="en-US" dirty="0" err="1" smtClean="0"/>
              <a:t>kerjaan</a:t>
            </a:r>
            <a:r>
              <a:rPr lang="en-US" dirty="0" smtClean="0"/>
              <a:t> yang </a:t>
            </a:r>
            <a:r>
              <a:rPr lang="en-US" dirty="0" err="1" smtClean="0"/>
              <a:t>dikasih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luang</a:t>
            </a:r>
            <a:r>
              <a:rPr lang="en-US" dirty="0" smtClean="0"/>
              <a:t>, </a:t>
            </a:r>
            <a:r>
              <a:rPr lang="en-US" dirty="0" err="1" smtClean="0"/>
              <a:t>isilah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bermanfaat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6" b="18608"/>
          <a:stretch/>
        </p:blipFill>
        <p:spPr>
          <a:xfrm>
            <a:off x="7363968" y="4059936"/>
            <a:ext cx="3810000" cy="253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834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Pelajaran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yang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tergantikan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mandiri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berani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776" y="3867912"/>
            <a:ext cx="4169664" cy="26791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608" y="3867912"/>
            <a:ext cx="4242816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49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KP </a:t>
            </a:r>
          </a:p>
          <a:p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selangkap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yang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Mengkonsultasikan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yang </a:t>
            </a:r>
            <a:r>
              <a:rPr lang="en-US" dirty="0" err="1" smtClean="0"/>
              <a:t>dipiliih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kegitan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Menyicil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melakalukan</a:t>
            </a:r>
            <a:r>
              <a:rPr lang="en-US" dirty="0" smtClean="0"/>
              <a:t> KP (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paling </a:t>
            </a:r>
            <a:r>
              <a:rPr lang="en-US" dirty="0" err="1" smtClean="0"/>
              <a:t>sederhana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96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menyiapkan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PPT </a:t>
            </a:r>
            <a:r>
              <a:rPr lang="en-US" dirty="0" err="1" smtClean="0"/>
              <a:t>semudah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bertele</a:t>
            </a:r>
            <a:r>
              <a:rPr lang="en-US" dirty="0" smtClean="0"/>
              <a:t>-tele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PPT yang </a:t>
            </a:r>
            <a:r>
              <a:rPr lang="en-US" dirty="0" err="1" smtClean="0"/>
              <a:t>menarik</a:t>
            </a:r>
            <a:endParaRPr lang="en-US" dirty="0" smtClean="0"/>
          </a:p>
          <a:p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paham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818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menunda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bosen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capek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mengejar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yang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 </a:t>
            </a:r>
            <a:endParaRPr lang="en-US" dirty="0"/>
          </a:p>
          <a:p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membuang</a:t>
            </a:r>
            <a:r>
              <a:rPr lang="en-US" dirty="0" smtClean="0"/>
              <a:t> </a:t>
            </a:r>
            <a:r>
              <a:rPr lang="en-US" dirty="0" err="1" smtClean="0"/>
              <a:t>buang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92571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D70D5E"/>
      </a:accent2>
      <a:accent3>
        <a:srgbClr val="98037E"/>
      </a:accent3>
      <a:accent4>
        <a:srgbClr val="68027D"/>
      </a:accent4>
      <a:accent5>
        <a:srgbClr val="095ACA"/>
      </a:accent5>
      <a:accent6>
        <a:srgbClr val="063597"/>
      </a:accent6>
      <a:hlink>
        <a:srgbClr val="17BBFD"/>
      </a:hlink>
      <a:folHlink>
        <a:srgbClr val="FF79C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59</TotalTime>
  <Words>287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Schoolbook</vt:lpstr>
      <vt:lpstr>Wingdings 2</vt:lpstr>
      <vt:lpstr>View</vt:lpstr>
      <vt:lpstr>How to Survive KP </vt:lpstr>
      <vt:lpstr>Sebelum melaksankan KP </vt:lpstr>
      <vt:lpstr>Persiapan diri sebelum KP </vt:lpstr>
      <vt:lpstr>Selama melakukan KP </vt:lpstr>
      <vt:lpstr>Pelajaran yang didapat dari KP </vt:lpstr>
      <vt:lpstr>Cara menyusun laporan KP </vt:lpstr>
      <vt:lpstr>Cara menyiapkan sidang KP </vt:lpstr>
      <vt:lpstr>Revisi laporan KP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KP</dc:title>
  <dc:creator>KEMENHUB</dc:creator>
  <cp:lastModifiedBy>User</cp:lastModifiedBy>
  <cp:revision>8</cp:revision>
  <dcterms:created xsi:type="dcterms:W3CDTF">2017-10-30T16:16:27Z</dcterms:created>
  <dcterms:modified xsi:type="dcterms:W3CDTF">2019-01-11T03:45:43Z</dcterms:modified>
</cp:coreProperties>
</file>