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78"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smtClean="0"/>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E0150528-1E69-4436-97C4-439737918AFC}" type="datetimeFigureOut">
              <a:rPr lang="id-ID" smtClean="0"/>
              <a:t>11/01/2019</a:t>
            </a:fld>
            <a:endParaRPr lang="id-ID"/>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id-ID"/>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0E5AC203-F84A-4117-9FE9-5B884B25ED8B}" type="slidenum">
              <a:rPr lang="id-ID" smtClean="0"/>
              <a:t>‹#›</a:t>
            </a:fld>
            <a:endParaRPr lang="id-ID"/>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01254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0150528-1E69-4436-97C4-439737918AFC}" type="datetimeFigureOut">
              <a:rPr lang="id-ID" smtClean="0"/>
              <a:t>11/01/2019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E5AC203-F84A-4117-9FE9-5B884B25ED8B}" type="slidenum">
              <a:rPr lang="id-ID" smtClean="0"/>
              <a:t>‹#›</a:t>
            </a:fld>
            <a:endParaRPr lang="id-ID"/>
          </a:p>
        </p:txBody>
      </p:sp>
    </p:spTree>
    <p:extLst>
      <p:ext uri="{BB962C8B-B14F-4D97-AF65-F5344CB8AC3E}">
        <p14:creationId xmlns:p14="http://schemas.microsoft.com/office/powerpoint/2010/main" val="2012017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0150528-1E69-4436-97C4-439737918AFC}" type="datetimeFigureOut">
              <a:rPr lang="id-ID" smtClean="0"/>
              <a:t>11/01/2019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E5AC203-F84A-4117-9FE9-5B884B25ED8B}" type="slidenum">
              <a:rPr lang="id-ID" smtClean="0"/>
              <a:t>‹#›</a:t>
            </a:fld>
            <a:endParaRPr lang="id-ID"/>
          </a:p>
        </p:txBody>
      </p:sp>
    </p:spTree>
    <p:extLst>
      <p:ext uri="{BB962C8B-B14F-4D97-AF65-F5344CB8AC3E}">
        <p14:creationId xmlns:p14="http://schemas.microsoft.com/office/powerpoint/2010/main" val="3644482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0150528-1E69-4436-97C4-439737918AFC}" type="datetimeFigureOut">
              <a:rPr lang="id-ID" smtClean="0"/>
              <a:t>11/01/2019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E5AC203-F84A-4117-9FE9-5B884B25ED8B}" type="slidenum">
              <a:rPr lang="id-ID" smtClean="0"/>
              <a:t>‹#›</a:t>
            </a:fld>
            <a:endParaRPr lang="id-ID"/>
          </a:p>
        </p:txBody>
      </p:sp>
    </p:spTree>
    <p:extLst>
      <p:ext uri="{BB962C8B-B14F-4D97-AF65-F5344CB8AC3E}">
        <p14:creationId xmlns:p14="http://schemas.microsoft.com/office/powerpoint/2010/main" val="12389979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E0150528-1E69-4436-97C4-439737918AFC}" type="datetimeFigureOut">
              <a:rPr lang="id-ID" smtClean="0"/>
              <a:t>11/01/2019</a:t>
            </a:fld>
            <a:endParaRPr lang="id-ID"/>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id-ID"/>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0E5AC203-F84A-4117-9FE9-5B884B25ED8B}" type="slidenum">
              <a:rPr lang="id-ID" smtClean="0"/>
              <a:t>‹#›</a:t>
            </a:fld>
            <a:endParaRPr lang="id-ID"/>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7237952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0150528-1E69-4436-97C4-439737918AFC}" type="datetimeFigureOut">
              <a:rPr lang="id-ID" smtClean="0"/>
              <a:t>11/01/2019</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E5AC203-F84A-4117-9FE9-5B884B25ED8B}" type="slidenum">
              <a:rPr lang="id-ID" smtClean="0"/>
              <a:t>‹#›</a:t>
            </a:fld>
            <a:endParaRPr lang="id-ID"/>
          </a:p>
        </p:txBody>
      </p:sp>
    </p:spTree>
    <p:extLst>
      <p:ext uri="{BB962C8B-B14F-4D97-AF65-F5344CB8AC3E}">
        <p14:creationId xmlns:p14="http://schemas.microsoft.com/office/powerpoint/2010/main" val="1301895608"/>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0150528-1E69-4436-97C4-439737918AFC}" type="datetimeFigureOut">
              <a:rPr lang="id-ID" smtClean="0"/>
              <a:t>11/01/2019</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0E5AC203-F84A-4117-9FE9-5B884B25ED8B}" type="slidenum">
              <a:rPr lang="id-ID" smtClean="0"/>
              <a:t>‹#›</a:t>
            </a:fld>
            <a:endParaRPr lang="id-ID"/>
          </a:p>
        </p:txBody>
      </p:sp>
    </p:spTree>
    <p:extLst>
      <p:ext uri="{BB962C8B-B14F-4D97-AF65-F5344CB8AC3E}">
        <p14:creationId xmlns:p14="http://schemas.microsoft.com/office/powerpoint/2010/main" val="1491762145"/>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0150528-1E69-4436-97C4-439737918AFC}" type="datetimeFigureOut">
              <a:rPr lang="id-ID" smtClean="0"/>
              <a:t>11/01/2019</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E5AC203-F84A-4117-9FE9-5B884B25ED8B}" type="slidenum">
              <a:rPr lang="id-ID" smtClean="0"/>
              <a:t>‹#›</a:t>
            </a:fld>
            <a:endParaRPr lang="id-ID"/>
          </a:p>
        </p:txBody>
      </p:sp>
    </p:spTree>
    <p:extLst>
      <p:ext uri="{BB962C8B-B14F-4D97-AF65-F5344CB8AC3E}">
        <p14:creationId xmlns:p14="http://schemas.microsoft.com/office/powerpoint/2010/main" val="3817257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150528-1E69-4436-97C4-439737918AFC}" type="datetimeFigureOut">
              <a:rPr lang="id-ID" smtClean="0"/>
              <a:t>11/01/2019</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0E5AC203-F84A-4117-9FE9-5B884B25ED8B}" type="slidenum">
              <a:rPr lang="id-ID" smtClean="0"/>
              <a:t>‹#›</a:t>
            </a:fld>
            <a:endParaRPr lang="id-ID"/>
          </a:p>
        </p:txBody>
      </p:sp>
    </p:spTree>
    <p:extLst>
      <p:ext uri="{BB962C8B-B14F-4D97-AF65-F5344CB8AC3E}">
        <p14:creationId xmlns:p14="http://schemas.microsoft.com/office/powerpoint/2010/main" val="14029044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smtClean="0"/>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E0150528-1E69-4436-97C4-439737918AFC}" type="datetimeFigureOut">
              <a:rPr lang="id-ID" smtClean="0"/>
              <a:t>11/01/2019</a:t>
            </a:fld>
            <a:endParaRPr lang="id-ID"/>
          </a:p>
        </p:txBody>
      </p:sp>
      <p:sp>
        <p:nvSpPr>
          <p:cNvPr id="6" name="Footer Placeholder 5"/>
          <p:cNvSpPr>
            <a:spLocks noGrp="1"/>
          </p:cNvSpPr>
          <p:nvPr>
            <p:ph type="ftr" sz="quarter" idx="11"/>
          </p:nvPr>
        </p:nvSpPr>
        <p:spPr>
          <a:xfrm>
            <a:off x="2103620" y="6375679"/>
            <a:ext cx="3482179" cy="345796"/>
          </a:xfrm>
        </p:spPr>
        <p:txBody>
          <a:bodyPr/>
          <a:lstStyle/>
          <a:p>
            <a:endParaRPr lang="id-ID"/>
          </a:p>
        </p:txBody>
      </p:sp>
      <p:sp>
        <p:nvSpPr>
          <p:cNvPr id="7" name="Slide Number Placeholder 6"/>
          <p:cNvSpPr>
            <a:spLocks noGrp="1"/>
          </p:cNvSpPr>
          <p:nvPr>
            <p:ph type="sldNum" sz="quarter" idx="12"/>
          </p:nvPr>
        </p:nvSpPr>
        <p:spPr>
          <a:xfrm>
            <a:off x="5691014" y="6375679"/>
            <a:ext cx="1232456" cy="345796"/>
          </a:xfrm>
        </p:spPr>
        <p:txBody>
          <a:bodyPr/>
          <a:lstStyle/>
          <a:p>
            <a:fld id="{0E5AC203-F84A-4117-9FE9-5B884B25ED8B}" type="slidenum">
              <a:rPr lang="id-ID" smtClean="0"/>
              <a:t>‹#›</a:t>
            </a:fld>
            <a:endParaRPr lang="id-ID"/>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095385274"/>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E0150528-1E69-4436-97C4-439737918AFC}" type="datetimeFigureOut">
              <a:rPr lang="id-ID" smtClean="0"/>
              <a:t>11/01/2019</a:t>
            </a:fld>
            <a:endParaRPr lang="id-ID"/>
          </a:p>
        </p:txBody>
      </p:sp>
      <p:sp>
        <p:nvSpPr>
          <p:cNvPr id="6" name="Footer Placeholder 5"/>
          <p:cNvSpPr>
            <a:spLocks noGrp="1"/>
          </p:cNvSpPr>
          <p:nvPr>
            <p:ph type="ftr" sz="quarter" idx="11"/>
          </p:nvPr>
        </p:nvSpPr>
        <p:spPr>
          <a:xfrm>
            <a:off x="2103621" y="6375679"/>
            <a:ext cx="3482178" cy="345796"/>
          </a:xfrm>
        </p:spPr>
        <p:txBody>
          <a:bodyPr/>
          <a:lstStyle/>
          <a:p>
            <a:endParaRPr lang="id-ID"/>
          </a:p>
        </p:txBody>
      </p:sp>
      <p:sp>
        <p:nvSpPr>
          <p:cNvPr id="7" name="Slide Number Placeholder 6"/>
          <p:cNvSpPr>
            <a:spLocks noGrp="1"/>
          </p:cNvSpPr>
          <p:nvPr>
            <p:ph type="sldNum" sz="quarter" idx="12"/>
          </p:nvPr>
        </p:nvSpPr>
        <p:spPr>
          <a:xfrm>
            <a:off x="5687568" y="6375679"/>
            <a:ext cx="1234440" cy="345796"/>
          </a:xfrm>
        </p:spPr>
        <p:txBody>
          <a:bodyPr/>
          <a:lstStyle/>
          <a:p>
            <a:fld id="{0E5AC203-F84A-4117-9FE9-5B884B25ED8B}" type="slidenum">
              <a:rPr lang="id-ID" smtClean="0"/>
              <a:t>‹#›</a:t>
            </a:fld>
            <a:endParaRPr lang="id-ID"/>
          </a:p>
        </p:txBody>
      </p:sp>
    </p:spTree>
    <p:extLst>
      <p:ext uri="{BB962C8B-B14F-4D97-AF65-F5344CB8AC3E}">
        <p14:creationId xmlns:p14="http://schemas.microsoft.com/office/powerpoint/2010/main" val="21538790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E0150528-1E69-4436-97C4-439737918AFC}" type="datetimeFigureOut">
              <a:rPr lang="id-ID" smtClean="0"/>
              <a:t>11/01/2019</a:t>
            </a:fld>
            <a:endParaRPr lang="id-ID"/>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id-ID"/>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0E5AC203-F84A-4117-9FE9-5B884B25ED8B}" type="slidenum">
              <a:rPr lang="id-ID" smtClean="0"/>
              <a:t>‹#›</a:t>
            </a:fld>
            <a:endParaRPr lang="id-ID"/>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189195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sz="3600" dirty="0" smtClean="0"/>
              <a:t>How To survive kerja profesi (KP)</a:t>
            </a:r>
            <a:br>
              <a:rPr lang="id-ID" sz="3600" dirty="0" smtClean="0"/>
            </a:br>
            <a:r>
              <a:rPr lang="id-ID" sz="3600" dirty="0" smtClean="0">
                <a:sym typeface="Wingdings" panose="05000000000000000000" pitchFamily="2" charset="2"/>
              </a:rPr>
              <a:t> </a:t>
            </a:r>
            <a:endParaRPr lang="id-ID" sz="3600" dirty="0"/>
          </a:p>
        </p:txBody>
      </p:sp>
      <p:sp>
        <p:nvSpPr>
          <p:cNvPr id="3" name="Subtitle 2"/>
          <p:cNvSpPr>
            <a:spLocks noGrp="1"/>
          </p:cNvSpPr>
          <p:nvPr>
            <p:ph type="subTitle" idx="1"/>
          </p:nvPr>
        </p:nvSpPr>
        <p:spPr/>
        <p:txBody>
          <a:bodyPr/>
          <a:lstStyle/>
          <a:p>
            <a:endParaRPr lang="id-ID"/>
          </a:p>
        </p:txBody>
      </p:sp>
    </p:spTree>
    <p:extLst>
      <p:ext uri="{BB962C8B-B14F-4D97-AF65-F5344CB8AC3E}">
        <p14:creationId xmlns:p14="http://schemas.microsoft.com/office/powerpoint/2010/main" val="6756925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Preparation KP</a:t>
            </a:r>
            <a:endParaRPr lang="id-ID" dirty="0"/>
          </a:p>
        </p:txBody>
      </p:sp>
      <p:sp>
        <p:nvSpPr>
          <p:cNvPr id="3" name="Content Placeholder 2"/>
          <p:cNvSpPr>
            <a:spLocks noGrp="1"/>
          </p:cNvSpPr>
          <p:nvPr>
            <p:ph idx="1"/>
          </p:nvPr>
        </p:nvSpPr>
        <p:spPr>
          <a:xfrm>
            <a:off x="1251678" y="1479178"/>
            <a:ext cx="10178322" cy="4706469"/>
          </a:xfrm>
        </p:spPr>
        <p:txBody>
          <a:bodyPr>
            <a:normAutofit/>
          </a:bodyPr>
          <a:lstStyle/>
          <a:p>
            <a:r>
              <a:rPr lang="id-ID" dirty="0" smtClean="0"/>
              <a:t>HOW DO I FIND INFORMATION ABOUT JOB VACANCY?</a:t>
            </a:r>
          </a:p>
          <a:p>
            <a:pPr marL="0" indent="0">
              <a:buNone/>
            </a:pPr>
            <a:r>
              <a:rPr lang="id-ID" dirty="0"/>
              <a:t> </a:t>
            </a:r>
            <a:r>
              <a:rPr lang="id-ID" dirty="0" smtClean="0"/>
              <a:t>   - Bertanya pada kaka senior yang sudah KP</a:t>
            </a:r>
          </a:p>
          <a:p>
            <a:pPr marL="0" indent="0">
              <a:buNone/>
            </a:pPr>
            <a:r>
              <a:rPr lang="id-ID" dirty="0" smtClean="0"/>
              <a:t>       ex: </a:t>
            </a:r>
            <a:r>
              <a:rPr lang="id-ID" dirty="0"/>
              <a:t>Kak, kira2 di PT X 3 bulan kedepan ada lowongan magang gak yaa</a:t>
            </a:r>
            <a:r>
              <a:rPr lang="id-ID" dirty="0" smtClean="0"/>
              <a:t>?</a:t>
            </a:r>
          </a:p>
          <a:p>
            <a:pPr marL="0" indent="0">
              <a:buNone/>
            </a:pPr>
            <a:r>
              <a:rPr lang="id-ID" dirty="0"/>
              <a:t>	</a:t>
            </a:r>
            <a:r>
              <a:rPr lang="id-ID" dirty="0" smtClean="0"/>
              <a:t>boleh minta email rekan kerja bag. Rekruitment yg dulu kaka KP gak?</a:t>
            </a:r>
          </a:p>
          <a:p>
            <a:pPr marL="0" indent="0">
              <a:buNone/>
            </a:pPr>
            <a:r>
              <a:rPr lang="id-ID" dirty="0"/>
              <a:t> </a:t>
            </a:r>
            <a:r>
              <a:rPr lang="id-ID" dirty="0" smtClean="0"/>
              <a:t>    - Datengin perusahaan2 terdekat di sekitar kampus </a:t>
            </a:r>
            <a:r>
              <a:rPr lang="id-ID" dirty="0" smtClean="0">
                <a:sym typeface="Wingdings" panose="05000000000000000000" pitchFamily="2" charset="2"/>
              </a:rPr>
              <a:t> </a:t>
            </a:r>
          </a:p>
          <a:p>
            <a:pPr marL="0" indent="0">
              <a:buNone/>
            </a:pPr>
            <a:r>
              <a:rPr lang="id-ID" dirty="0">
                <a:sym typeface="Wingdings" panose="05000000000000000000" pitchFamily="2" charset="2"/>
              </a:rPr>
              <a:t> </a:t>
            </a:r>
            <a:r>
              <a:rPr lang="id-ID" dirty="0" smtClean="0">
                <a:sym typeface="Wingdings" panose="05000000000000000000" pitchFamily="2" charset="2"/>
              </a:rPr>
              <a:t>    </a:t>
            </a:r>
            <a:r>
              <a:rPr lang="id-ID" dirty="0" smtClean="0">
                <a:solidFill>
                  <a:srgbClr val="FF0000"/>
                </a:solidFill>
                <a:sym typeface="Wingdings" panose="05000000000000000000" pitchFamily="2" charset="2"/>
              </a:rPr>
              <a:t>-cari perusahaan maksimal satu bulan sebelum KP berlangsung </a:t>
            </a:r>
            <a:endParaRPr lang="id-ID" dirty="0" smtClean="0">
              <a:solidFill>
                <a:srgbClr val="FF0000"/>
              </a:solidFill>
            </a:endParaRPr>
          </a:p>
          <a:p>
            <a:r>
              <a:rPr lang="en-US" dirty="0" smtClean="0"/>
              <a:t>HOW TO PREPARE A CURRICULUM VITAE (CV) AND JOB INTERVIEWS (JOB INTERVIEW)</a:t>
            </a:r>
            <a:endParaRPr lang="id-ID" dirty="0" smtClean="0"/>
          </a:p>
          <a:p>
            <a:pPr marL="0" indent="0">
              <a:buNone/>
            </a:pPr>
            <a:r>
              <a:rPr lang="id-ID" dirty="0" smtClean="0"/>
              <a:t>    -cari contoh CV di internet yang mudah dipahami pembaca</a:t>
            </a:r>
          </a:p>
          <a:p>
            <a:pPr marL="0" indent="0">
              <a:buNone/>
            </a:pPr>
            <a:r>
              <a:rPr lang="id-ID" dirty="0"/>
              <a:t> </a:t>
            </a:r>
            <a:r>
              <a:rPr lang="id-ID" dirty="0" smtClean="0"/>
              <a:t>   -cek berbagai macam pengalaman, sertifikat yg sudah dicapai, dan ingat </a:t>
            </a:r>
            <a:r>
              <a:rPr lang="id-ID" dirty="0"/>
              <a:t>kembali </a:t>
            </a:r>
            <a:r>
              <a:rPr lang="id-ID" dirty="0" smtClean="0"/>
              <a:t>tanggal pelaksanaannya-&gt; berguna u/ di CV dan pada saat wawancara ditanya biasanya.</a:t>
            </a:r>
          </a:p>
          <a:p>
            <a:pPr marL="0" indent="0">
              <a:buNone/>
            </a:pPr>
            <a:r>
              <a:rPr lang="id-ID" dirty="0" smtClean="0"/>
              <a:t>    </a:t>
            </a:r>
            <a:r>
              <a:rPr lang="id-ID" dirty="0" smtClean="0">
                <a:solidFill>
                  <a:srgbClr val="FF0000"/>
                </a:solidFill>
              </a:rPr>
              <a:t>-buat CV maksimal sebulan sebelum waktu KP</a:t>
            </a:r>
          </a:p>
          <a:p>
            <a:pPr marL="0" indent="0">
              <a:buNone/>
            </a:pPr>
            <a:endParaRPr lang="id-ID" dirty="0" smtClean="0"/>
          </a:p>
          <a:p>
            <a:pPr marL="0" indent="0">
              <a:buNone/>
            </a:pPr>
            <a:endParaRPr lang="id-ID" dirty="0"/>
          </a:p>
          <a:p>
            <a:pPr marL="0" indent="0">
              <a:buNone/>
            </a:pPr>
            <a:endParaRPr lang="id-ID" dirty="0"/>
          </a:p>
        </p:txBody>
      </p:sp>
      <p:grpSp>
        <p:nvGrpSpPr>
          <p:cNvPr id="6" name="Group 5"/>
          <p:cNvGrpSpPr/>
          <p:nvPr/>
        </p:nvGrpSpPr>
        <p:grpSpPr>
          <a:xfrm>
            <a:off x="9049868" y="884142"/>
            <a:ext cx="2138085" cy="1576670"/>
            <a:chOff x="5190566" y="1563714"/>
            <a:chExt cx="3536576" cy="3536576"/>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90566" y="1563714"/>
              <a:ext cx="3536576" cy="3536576"/>
            </a:xfrm>
            <a:prstGeom prst="rect">
              <a:avLst/>
            </a:prstGeom>
            <a:ln>
              <a:noFill/>
            </a:ln>
            <a:effectLst>
              <a:outerShdw blurRad="190500" algn="tl" rotWithShape="0">
                <a:srgbClr val="000000">
                  <a:alpha val="70000"/>
                </a:srgbClr>
              </a:outerShdw>
            </a:effectLst>
          </p:spPr>
        </p:pic>
        <p:sp>
          <p:nvSpPr>
            <p:cNvPr id="5" name="Rectangle 4"/>
            <p:cNvSpPr/>
            <p:nvPr/>
          </p:nvSpPr>
          <p:spPr>
            <a:xfrm>
              <a:off x="7140388" y="2407023"/>
              <a:ext cx="1304365" cy="416859"/>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d-ID" dirty="0"/>
            </a:p>
          </p:txBody>
        </p:sp>
      </p:grpSp>
    </p:spTree>
    <p:extLst>
      <p:ext uri="{BB962C8B-B14F-4D97-AF65-F5344CB8AC3E}">
        <p14:creationId xmlns:p14="http://schemas.microsoft.com/office/powerpoint/2010/main" val="5513977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1678" y="618565"/>
            <a:ext cx="10178322" cy="5261027"/>
          </a:xfrm>
        </p:spPr>
        <p:txBody>
          <a:bodyPr>
            <a:normAutofit/>
          </a:bodyPr>
          <a:lstStyle/>
          <a:p>
            <a:r>
              <a:rPr lang="en-US" dirty="0" smtClean="0"/>
              <a:t>HOW TO PREPARE FOR </a:t>
            </a:r>
            <a:r>
              <a:rPr lang="id-ID" dirty="0" smtClean="0"/>
              <a:t>KP?</a:t>
            </a:r>
          </a:p>
          <a:p>
            <a:pPr marL="363538" indent="-363538">
              <a:buNone/>
            </a:pPr>
            <a:r>
              <a:rPr lang="id-ID" dirty="0"/>
              <a:t> </a:t>
            </a:r>
            <a:r>
              <a:rPr lang="id-ID" dirty="0" smtClean="0"/>
              <a:t>   -Persiapkan hal di bawah ini maksimal sebulan sebelum KP   </a:t>
            </a:r>
          </a:p>
          <a:p>
            <a:pPr marL="363538" indent="-363538">
              <a:buNone/>
            </a:pPr>
            <a:r>
              <a:rPr lang="id-ID" dirty="0"/>
              <a:t> </a:t>
            </a:r>
            <a:r>
              <a:rPr lang="id-ID" dirty="0" smtClean="0"/>
              <a:t>      1. Pengajuan transkrip ke BAP</a:t>
            </a:r>
          </a:p>
          <a:p>
            <a:pPr marL="363538" indent="-363538">
              <a:buNone/>
            </a:pPr>
            <a:r>
              <a:rPr lang="id-ID" dirty="0"/>
              <a:t> </a:t>
            </a:r>
            <a:r>
              <a:rPr lang="id-ID" dirty="0" smtClean="0"/>
              <a:t>      2. Cari perusahaan dan pastikan perusahaan akan menerima anak magang.</a:t>
            </a:r>
          </a:p>
          <a:p>
            <a:pPr marL="363538" indent="-363538">
              <a:buNone/>
            </a:pPr>
            <a:r>
              <a:rPr lang="id-ID" dirty="0"/>
              <a:t> </a:t>
            </a:r>
            <a:r>
              <a:rPr lang="id-ID" dirty="0" smtClean="0"/>
              <a:t>      3. Minta dibuatkan surat ke BAP pemohonan magang di perusahaan X</a:t>
            </a:r>
          </a:p>
          <a:p>
            <a:pPr marL="712788" indent="-712788">
              <a:buNone/>
            </a:pPr>
            <a:r>
              <a:rPr lang="id-ID" dirty="0"/>
              <a:t> </a:t>
            </a:r>
            <a:r>
              <a:rPr lang="id-ID" dirty="0" smtClean="0"/>
              <a:t>      4. Persiapkan transkrip nilai yg telah didapat, CV, dan surat dr BAP lalu buat jadwal bertemu dengan HRD di perusahaan yg kalian inginkan.</a:t>
            </a:r>
          </a:p>
          <a:p>
            <a:pPr marL="712788" indent="-712788">
              <a:buNone/>
            </a:pPr>
            <a:r>
              <a:rPr lang="id-ID" dirty="0"/>
              <a:t> </a:t>
            </a:r>
            <a:r>
              <a:rPr lang="id-ID" dirty="0" smtClean="0"/>
              <a:t>      5. Minta petunjuk buku KP ke BAP dan formulir2 yang harus dimiliki oleh mahasiswa KP (print dan foto kopi secukupnya)</a:t>
            </a:r>
          </a:p>
          <a:p>
            <a:pPr marL="0" indent="0">
              <a:buNone/>
            </a:pPr>
            <a:r>
              <a:rPr lang="id-ID" dirty="0" smtClean="0"/>
              <a:t>       6. </a:t>
            </a:r>
            <a:r>
              <a:rPr lang="id-ID" dirty="0"/>
              <a:t>S</a:t>
            </a:r>
            <a:r>
              <a:rPr lang="id-ID" dirty="0" smtClean="0"/>
              <a:t>earching di internet mengenai dunia kerja nyata atau tips2 menjadi anak magang yg baik.</a:t>
            </a:r>
          </a:p>
          <a:p>
            <a:pPr marL="712788" indent="-712788">
              <a:buNone/>
            </a:pPr>
            <a:r>
              <a:rPr lang="id-ID" dirty="0"/>
              <a:t> </a:t>
            </a:r>
            <a:r>
              <a:rPr lang="id-ID" dirty="0" smtClean="0"/>
              <a:t>      7.  bertanya kpd senior untuk info lebih lanjut mengenai KP, terutama bagi kalian yang memiliki tempat KP sama dengan kaka senior sebelumnya</a:t>
            </a:r>
          </a:p>
          <a:p>
            <a:pPr marL="0" indent="0">
              <a:buNone/>
            </a:pPr>
            <a:r>
              <a:rPr lang="id-ID" dirty="0"/>
              <a:t> </a:t>
            </a:r>
            <a:r>
              <a:rPr lang="id-ID" dirty="0" smtClean="0"/>
              <a:t>   -</a:t>
            </a:r>
            <a:endParaRPr lang="id-ID" dirty="0"/>
          </a:p>
        </p:txBody>
      </p:sp>
    </p:spTree>
    <p:extLst>
      <p:ext uri="{BB962C8B-B14F-4D97-AF65-F5344CB8AC3E}">
        <p14:creationId xmlns:p14="http://schemas.microsoft.com/office/powerpoint/2010/main" val="35583506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During KP ...</a:t>
            </a:r>
            <a:endParaRPr lang="id-ID" dirty="0"/>
          </a:p>
        </p:txBody>
      </p:sp>
      <p:sp>
        <p:nvSpPr>
          <p:cNvPr id="3" name="Content Placeholder 2"/>
          <p:cNvSpPr>
            <a:spLocks noGrp="1"/>
          </p:cNvSpPr>
          <p:nvPr>
            <p:ph idx="1"/>
          </p:nvPr>
        </p:nvSpPr>
        <p:spPr>
          <a:xfrm>
            <a:off x="1251678" y="1304364"/>
            <a:ext cx="10178322" cy="5123329"/>
          </a:xfrm>
        </p:spPr>
        <p:txBody>
          <a:bodyPr>
            <a:normAutofit fontScale="92500" lnSpcReduction="20000"/>
          </a:bodyPr>
          <a:lstStyle/>
          <a:p>
            <a:pPr>
              <a:buFont typeface="Courier New" panose="02070309020205020404" pitchFamily="49" charset="0"/>
              <a:buChar char="o"/>
            </a:pPr>
            <a:r>
              <a:rPr lang="id-ID" dirty="0" smtClean="0"/>
              <a:t>THE </a:t>
            </a:r>
            <a:r>
              <a:rPr lang="en-US" dirty="0" smtClean="0"/>
              <a:t>PROCESS OF TRANSITION FROM THE CAMPUS TO THE OFFICE</a:t>
            </a:r>
            <a:endParaRPr lang="id-ID" dirty="0" smtClean="0"/>
          </a:p>
          <a:p>
            <a:pPr indent="39688"/>
            <a:r>
              <a:rPr lang="id-ID" dirty="0" smtClean="0"/>
              <a:t> </a:t>
            </a:r>
            <a:r>
              <a:rPr lang="id-ID" dirty="0"/>
              <a:t>bagaimana mengelola beban </a:t>
            </a:r>
            <a:r>
              <a:rPr lang="id-ID" dirty="0" smtClean="0"/>
              <a:t>kerja?</a:t>
            </a:r>
          </a:p>
          <a:p>
            <a:pPr marL="363538" indent="-134938">
              <a:buNone/>
            </a:pPr>
            <a:r>
              <a:rPr lang="id-ID" dirty="0"/>
              <a:t> </a:t>
            </a:r>
            <a:r>
              <a:rPr lang="id-ID" dirty="0" smtClean="0"/>
              <a:t> Banyaknya beban yang diberikan oleh pembimbing kerja (terkadang) membuat kita harus pintar mengelola pekerjaan sebaik mungkin, caranya:</a:t>
            </a:r>
          </a:p>
          <a:p>
            <a:pPr marL="363538" indent="-134938">
              <a:buNone/>
            </a:pPr>
            <a:r>
              <a:rPr lang="id-ID" dirty="0"/>
              <a:t> </a:t>
            </a:r>
            <a:r>
              <a:rPr lang="id-ID" dirty="0" smtClean="0"/>
              <a:t> 1. Tulis list tugas yang diberikan pembimbing KP pada memo yang kalian miliki, dan tulis kembali tugas tersebut di post it </a:t>
            </a:r>
            <a:r>
              <a:rPr lang="id-ID" dirty="0"/>
              <a:t>dan tempelkan </a:t>
            </a:r>
            <a:r>
              <a:rPr lang="id-ID" dirty="0" smtClean="0"/>
              <a:t>di dinding/meja/komputer kerja kalian dan </a:t>
            </a:r>
            <a:r>
              <a:rPr lang="id-ID" dirty="0" smtClean="0">
                <a:solidFill>
                  <a:srgbClr val="FF0000"/>
                </a:solidFill>
              </a:rPr>
              <a:t>jangan lupa tuliskan deadline(tanggal dan waktu) tugas tsb</a:t>
            </a:r>
            <a:r>
              <a:rPr lang="id-ID" dirty="0" smtClean="0"/>
              <a:t>.</a:t>
            </a:r>
          </a:p>
          <a:p>
            <a:pPr marL="363538" indent="-134938">
              <a:buNone/>
            </a:pPr>
            <a:r>
              <a:rPr lang="id-ID" dirty="0"/>
              <a:t> </a:t>
            </a:r>
            <a:r>
              <a:rPr lang="id-ID" dirty="0" smtClean="0"/>
              <a:t> 2. kerjakan pekerjaan yang kalian anggap mudah terlebih dahulu</a:t>
            </a:r>
          </a:p>
          <a:p>
            <a:pPr marL="363538" indent="-134938">
              <a:buNone/>
            </a:pPr>
            <a:r>
              <a:rPr lang="id-ID" dirty="0"/>
              <a:t> </a:t>
            </a:r>
            <a:r>
              <a:rPr lang="id-ID" dirty="0" smtClean="0"/>
              <a:t> 3. Apabila satu pekerjaan sudah selesai, maka beri tanda pada post it, agar kalian bisa memastikan tugas mana yang harus dikerjakan selanjutnya.</a:t>
            </a:r>
          </a:p>
          <a:p>
            <a:pPr marL="571500" indent="-342900"/>
            <a:r>
              <a:rPr lang="id-ID" dirty="0"/>
              <a:t>bagaimana memastikan bahwa jam kerja </a:t>
            </a:r>
            <a:r>
              <a:rPr lang="id-ID" dirty="0" smtClean="0"/>
              <a:t>efektif?</a:t>
            </a:r>
          </a:p>
          <a:p>
            <a:pPr indent="0">
              <a:buNone/>
            </a:pPr>
            <a:r>
              <a:rPr lang="id-ID" dirty="0"/>
              <a:t> </a:t>
            </a:r>
            <a:r>
              <a:rPr lang="id-ID" dirty="0" smtClean="0"/>
              <a:t>  1. </a:t>
            </a:r>
            <a:r>
              <a:rPr lang="id-ID" dirty="0"/>
              <a:t>I</a:t>
            </a:r>
            <a:r>
              <a:rPr lang="id-ID" dirty="0" smtClean="0"/>
              <a:t>stirahat yang cukup saat pulang bekerja, </a:t>
            </a:r>
          </a:p>
          <a:p>
            <a:pPr marL="444500" indent="-215900">
              <a:buNone/>
            </a:pPr>
            <a:r>
              <a:rPr lang="id-ID" dirty="0"/>
              <a:t> </a:t>
            </a:r>
            <a:r>
              <a:rPr lang="id-ID" dirty="0" smtClean="0"/>
              <a:t>  2. 8 jam adalah waktu yang cukup lama dlm bekerja apalagi bagi kalian yg bekerja di depan layar komputer, sehingga waktu bekerja perlu di kelola secara efektif dengan istirahat cukup saat pulang kantor, makan dan minum di waktu yang tepat agar terhindar dari mengantuk dan lainnya.</a:t>
            </a:r>
          </a:p>
          <a:p>
            <a:pPr marL="0" indent="0">
              <a:buNone/>
            </a:pPr>
            <a:r>
              <a:rPr lang="id-ID" dirty="0"/>
              <a:t> </a:t>
            </a:r>
            <a:r>
              <a:rPr lang="id-ID" dirty="0" smtClean="0"/>
              <a:t>  </a:t>
            </a:r>
            <a:endParaRPr lang="id-ID" dirty="0"/>
          </a:p>
        </p:txBody>
      </p:sp>
    </p:spTree>
    <p:extLst>
      <p:ext uri="{BB962C8B-B14F-4D97-AF65-F5344CB8AC3E}">
        <p14:creationId xmlns:p14="http://schemas.microsoft.com/office/powerpoint/2010/main" val="3860602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1678" y="753035"/>
            <a:ext cx="10178322" cy="5126557"/>
          </a:xfrm>
        </p:spPr>
        <p:txBody>
          <a:bodyPr>
            <a:normAutofit fontScale="85000" lnSpcReduction="20000"/>
          </a:bodyPr>
          <a:lstStyle/>
          <a:p>
            <a:r>
              <a:rPr lang="id-ID" dirty="0"/>
              <a:t>bagaimana menjalin hubungan interpersonal tetapi tetap menjaga </a:t>
            </a:r>
            <a:r>
              <a:rPr lang="id-ID" dirty="0" smtClean="0"/>
              <a:t>profesionalisme?</a:t>
            </a:r>
          </a:p>
          <a:p>
            <a:pPr marL="538163" indent="-538163">
              <a:buNone/>
            </a:pPr>
            <a:r>
              <a:rPr lang="id-ID" dirty="0" smtClean="0"/>
              <a:t>   1.  Kenali siapa dan bagaimana karakter rekan kerja kita terlebih dahulu, apabila memungkinkan untuk lebih akrab maka jalinlah keakraban tersebut di waktu yg tepat ( makan siang, istirahat, pergi beribadah, sepulang kantor). Usahakan tidak bercanda atau curhat di jam kerja, tetap jaga sikap profesional sebagai rekan kerja.</a:t>
            </a:r>
          </a:p>
          <a:p>
            <a:pPr marL="538163" indent="-538163">
              <a:buNone/>
            </a:pPr>
            <a:r>
              <a:rPr lang="id-ID" dirty="0"/>
              <a:t> </a:t>
            </a:r>
            <a:r>
              <a:rPr lang="id-ID" dirty="0" smtClean="0"/>
              <a:t>  2.  Untuk rekan kerja yang levelnya lebih tinggi seperti manager atau direktur, sebaiknya tidak terlalu banyak membicarakan hal yang tidak penting, jagalah keprofesionalan dlm bekerja cukup dengan memberikan senyuman, salam, serta sapaan hangat di waktu pagi hari atau saat berpapasan.</a:t>
            </a:r>
          </a:p>
          <a:p>
            <a:r>
              <a:rPr lang="id-ID" dirty="0"/>
              <a:t> keterampilan teknis apa saja yang </a:t>
            </a:r>
            <a:r>
              <a:rPr lang="id-ID" dirty="0" smtClean="0"/>
              <a:t>dibutuhkan saat KP?</a:t>
            </a:r>
          </a:p>
          <a:p>
            <a:pPr marL="538163" indent="-538163">
              <a:buNone/>
            </a:pPr>
            <a:r>
              <a:rPr lang="id-ID" dirty="0"/>
              <a:t> </a:t>
            </a:r>
            <a:r>
              <a:rPr lang="id-ID" dirty="0" smtClean="0"/>
              <a:t>    1. kemampuan administrasi:  merapikan berkas file, menyusun file menjadi beberapa kategori,   menginput data, memantau data, dll. </a:t>
            </a:r>
          </a:p>
          <a:p>
            <a:pPr marL="538163" indent="-538163">
              <a:buNone/>
            </a:pPr>
            <a:r>
              <a:rPr lang="id-ID" dirty="0"/>
              <a:t>		</a:t>
            </a:r>
            <a:r>
              <a:rPr lang="id-ID" dirty="0" smtClean="0"/>
              <a:t>-&gt; dibutuhkan ketelitian dan kesabaran apalagi saat file yg diberikan cukup banyak </a:t>
            </a:r>
            <a:r>
              <a:rPr lang="id-ID" dirty="0" smtClean="0">
                <a:sym typeface="Wingdings" panose="05000000000000000000" pitchFamily="2" charset="2"/>
              </a:rPr>
              <a:t> </a:t>
            </a:r>
          </a:p>
          <a:p>
            <a:pPr marL="538163" indent="-538163">
              <a:buNone/>
            </a:pPr>
            <a:r>
              <a:rPr lang="id-ID" dirty="0">
                <a:sym typeface="Wingdings" panose="05000000000000000000" pitchFamily="2" charset="2"/>
              </a:rPr>
              <a:t>	</a:t>
            </a:r>
            <a:r>
              <a:rPr lang="id-ID" dirty="0" smtClean="0">
                <a:sym typeface="Wingdings" panose="05000000000000000000" pitchFamily="2" charset="2"/>
              </a:rPr>
              <a:t>	-&gt; disarankan untuk menanyakan ketentuan atau prosedur sejelas2nya dalam proses</a:t>
            </a:r>
          </a:p>
          <a:p>
            <a:pPr marL="538163" indent="-538163">
              <a:buNone/>
            </a:pPr>
            <a:r>
              <a:rPr lang="id-ID" dirty="0">
                <a:sym typeface="Wingdings" panose="05000000000000000000" pitchFamily="2" charset="2"/>
              </a:rPr>
              <a:t> </a:t>
            </a:r>
            <a:r>
              <a:rPr lang="id-ID" dirty="0" smtClean="0">
                <a:sym typeface="Wingdings" panose="05000000000000000000" pitchFamily="2" charset="2"/>
              </a:rPr>
              <a:t>                 administrasi.</a:t>
            </a:r>
          </a:p>
          <a:p>
            <a:pPr marL="538163" indent="-538163">
              <a:buNone/>
            </a:pPr>
            <a:r>
              <a:rPr lang="id-ID" dirty="0">
                <a:sym typeface="Wingdings" panose="05000000000000000000" pitchFamily="2" charset="2"/>
              </a:rPr>
              <a:t> </a:t>
            </a:r>
            <a:r>
              <a:rPr lang="id-ID" dirty="0" smtClean="0">
                <a:sym typeface="Wingdings" panose="05000000000000000000" pitchFamily="2" charset="2"/>
              </a:rPr>
              <a:t>     2.  menguasai microsoft office, word: berhubungan dengan surat menyurat, excel: berhubungan dengan pengoleksian data, ppt: berhubungan dengan penyusunan struktur organisasi, job description, membuat materi, dll</a:t>
            </a:r>
            <a:endParaRPr lang="id-ID" dirty="0" smtClean="0"/>
          </a:p>
          <a:p>
            <a:pPr marL="538163" indent="-538163">
              <a:buNone/>
            </a:pPr>
            <a:r>
              <a:rPr lang="id-ID" dirty="0"/>
              <a:t> </a:t>
            </a:r>
            <a:r>
              <a:rPr lang="id-ID" dirty="0" smtClean="0"/>
              <a:t>   </a:t>
            </a:r>
            <a:endParaRPr lang="id-ID" dirty="0"/>
          </a:p>
        </p:txBody>
      </p:sp>
    </p:spTree>
    <p:extLst>
      <p:ext uri="{BB962C8B-B14F-4D97-AF65-F5344CB8AC3E}">
        <p14:creationId xmlns:p14="http://schemas.microsoft.com/office/powerpoint/2010/main" val="481614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881639"/>
          </a:xfrm>
        </p:spPr>
        <p:txBody>
          <a:bodyPr/>
          <a:lstStyle/>
          <a:p>
            <a:r>
              <a:rPr lang="id-ID" dirty="0" smtClean="0"/>
              <a:t>After kp !!</a:t>
            </a:r>
            <a:endParaRPr lang="id-ID" dirty="0"/>
          </a:p>
        </p:txBody>
      </p:sp>
      <p:sp>
        <p:nvSpPr>
          <p:cNvPr id="3" name="Content Placeholder 2"/>
          <p:cNvSpPr>
            <a:spLocks noGrp="1"/>
          </p:cNvSpPr>
          <p:nvPr>
            <p:ph idx="1"/>
          </p:nvPr>
        </p:nvSpPr>
        <p:spPr>
          <a:xfrm>
            <a:off x="1251678" y="1264025"/>
            <a:ext cx="10178322" cy="4615568"/>
          </a:xfrm>
        </p:spPr>
        <p:txBody>
          <a:bodyPr>
            <a:normAutofit fontScale="92500" lnSpcReduction="20000"/>
          </a:bodyPr>
          <a:lstStyle/>
          <a:p>
            <a:r>
              <a:rPr lang="id-ID" dirty="0"/>
              <a:t>pembelajaran selama kerja </a:t>
            </a:r>
            <a:r>
              <a:rPr lang="id-ID" dirty="0" smtClean="0"/>
              <a:t>profesi</a:t>
            </a:r>
          </a:p>
          <a:p>
            <a:pPr marL="0" indent="0">
              <a:buNone/>
            </a:pPr>
            <a:r>
              <a:rPr lang="id-ID" dirty="0"/>
              <a:t>	</a:t>
            </a:r>
            <a:r>
              <a:rPr lang="id-ID" dirty="0" smtClean="0"/>
              <a:t>1. meningkatkan knowledge mengenai dunia kerja</a:t>
            </a:r>
          </a:p>
          <a:p>
            <a:pPr marL="981075" indent="-981075">
              <a:buNone/>
            </a:pPr>
            <a:r>
              <a:rPr lang="id-ID" dirty="0" smtClean="0"/>
              <a:t>              2. melatih soft skill (administrasi, penggunan komputer, communication skill, time management)</a:t>
            </a:r>
          </a:p>
          <a:p>
            <a:pPr marL="0" indent="0">
              <a:buNone/>
            </a:pPr>
            <a:r>
              <a:rPr lang="id-ID" dirty="0"/>
              <a:t>	</a:t>
            </a:r>
            <a:r>
              <a:rPr lang="id-ID" dirty="0" smtClean="0"/>
              <a:t>3.  kemandirian dalam mengerjakan setiap beban kerja.</a:t>
            </a:r>
          </a:p>
          <a:p>
            <a:r>
              <a:rPr lang="id-ID" dirty="0" smtClean="0"/>
              <a:t>Bagaimana cara menyusun laporan KP</a:t>
            </a:r>
          </a:p>
          <a:p>
            <a:pPr marL="457200" indent="-457200">
              <a:buAutoNum type="arabicPeriod"/>
            </a:pPr>
            <a:r>
              <a:rPr lang="id-ID" dirty="0" smtClean="0"/>
              <a:t>Baca dengan seksama buku panduan KP (baca, pahami, teliti, dan jgn hilang !!)</a:t>
            </a:r>
          </a:p>
          <a:p>
            <a:pPr marL="457200" indent="-457200">
              <a:buAutoNum type="arabicPeriod"/>
            </a:pPr>
            <a:r>
              <a:rPr lang="id-ID" dirty="0" smtClean="0"/>
              <a:t>carilah data perusahaan sebanyaknya (sejarah, pelopor, struktur organisasi, dll) saat KP berlangsung agar akses informasi lebih mudah didapat</a:t>
            </a:r>
          </a:p>
          <a:p>
            <a:pPr marL="457200" indent="-457200">
              <a:buAutoNum type="arabicPeriod"/>
            </a:pPr>
            <a:r>
              <a:rPr lang="id-ID" dirty="0" smtClean="0"/>
              <a:t>Mulailah susun laporan KP dari bulan pertama magang, hal ini untuk menghindari kejadian2 yg tidak diinginkan. Bab 1: latar belakang dan pentingnya KP, Bab II: semua yg berhubungan dgn instansi, Bab III: pelaksanaan kerja, kendala, cara mengatasinya, Bab IV: kesimpulan dan saran</a:t>
            </a:r>
          </a:p>
          <a:p>
            <a:pPr marL="457200" indent="-457200">
              <a:buAutoNum type="arabicPeriod"/>
            </a:pPr>
            <a:r>
              <a:rPr lang="id-ID" dirty="0" smtClean="0"/>
              <a:t>Formulir wajib diisi selama KP,  jgn biarkan pengisian formulir (kegiatan harian, absen, dll) menumpuk karena akan mempersulit kalian sendiri</a:t>
            </a:r>
          </a:p>
          <a:p>
            <a:pPr marL="0" indent="0">
              <a:buNone/>
            </a:pPr>
            <a:endParaRPr lang="id-ID" dirty="0"/>
          </a:p>
        </p:txBody>
      </p:sp>
    </p:spTree>
    <p:extLst>
      <p:ext uri="{BB962C8B-B14F-4D97-AF65-F5344CB8AC3E}">
        <p14:creationId xmlns:p14="http://schemas.microsoft.com/office/powerpoint/2010/main" val="3762552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1678" y="295835"/>
            <a:ext cx="10178322" cy="5583757"/>
          </a:xfrm>
        </p:spPr>
        <p:txBody>
          <a:bodyPr/>
          <a:lstStyle/>
          <a:p>
            <a:r>
              <a:rPr lang="id-ID" dirty="0" smtClean="0"/>
              <a:t>Bagaimana mempersiapkan sidang KP?</a:t>
            </a:r>
          </a:p>
          <a:p>
            <a:pPr marL="0" indent="0">
              <a:buNone/>
            </a:pPr>
            <a:r>
              <a:rPr lang="id-ID" dirty="0" smtClean="0"/>
              <a:t>1. Pastikan semua lembaran form sudah lengkap</a:t>
            </a:r>
          </a:p>
          <a:p>
            <a:pPr marL="268288" indent="-268288">
              <a:buNone/>
            </a:pPr>
            <a:r>
              <a:rPr lang="id-ID" dirty="0" smtClean="0"/>
              <a:t>2. Usahakan waktu mengerjakan revisi tidak terlalu lama agar proses belajar untuk sidang bisa lebih lama</a:t>
            </a:r>
          </a:p>
          <a:p>
            <a:pPr marL="268288" indent="-268288">
              <a:buNone/>
            </a:pPr>
            <a:r>
              <a:rPr lang="id-ID" dirty="0" smtClean="0"/>
              <a:t>3. Bila beberapa bab telah selesai di revisi, langsung saja buat PPTnya agar beban kerja tidak menumpuk</a:t>
            </a:r>
          </a:p>
          <a:p>
            <a:pPr marL="268288" indent="-268288">
              <a:buNone/>
            </a:pPr>
            <a:r>
              <a:rPr lang="id-ID" dirty="0" smtClean="0"/>
              <a:t>4. Laporan KP dikumpulkan maksimal satu minggu sebelum sidang</a:t>
            </a:r>
          </a:p>
          <a:p>
            <a:r>
              <a:rPr lang="id-ID" dirty="0" smtClean="0"/>
              <a:t>Bagaimana cara merevisi laporan KP?</a:t>
            </a:r>
          </a:p>
          <a:p>
            <a:pPr marL="457200" indent="-457200">
              <a:buAutoNum type="arabicPeriod"/>
            </a:pPr>
            <a:r>
              <a:rPr lang="id-ID" dirty="0" smtClean="0"/>
              <a:t>Apabila sudah mengerjakan bab 1 segera buat jadwal revisi dgn dospemb, begitu seterusnya hingga bab 4. hal ini guna untuk menghindari kejar2an waktu pengumpulannya.</a:t>
            </a:r>
          </a:p>
          <a:p>
            <a:pPr marL="457200" indent="-457200">
              <a:buAutoNum type="arabicPeriod"/>
            </a:pPr>
            <a:r>
              <a:rPr lang="id-ID" dirty="0" smtClean="0"/>
              <a:t>Selama revisi, paper yg telah dicoret2 selalu dibawa pada pertemuan berikutnya, untuk menunjukan pada dosen bahwa kalian sudah mengerjakan perbaikannya</a:t>
            </a:r>
          </a:p>
          <a:p>
            <a:pPr marL="1169988" indent="-1169988">
              <a:buNone/>
            </a:pPr>
            <a:r>
              <a:rPr lang="id-ID" dirty="0"/>
              <a:t> </a:t>
            </a:r>
            <a:r>
              <a:rPr lang="id-ID" dirty="0" smtClean="0"/>
              <a:t>             </a:t>
            </a:r>
            <a:endParaRPr lang="id-ID" dirty="0"/>
          </a:p>
        </p:txBody>
      </p:sp>
    </p:spTree>
    <p:extLst>
      <p:ext uri="{BB962C8B-B14F-4D97-AF65-F5344CB8AC3E}">
        <p14:creationId xmlns:p14="http://schemas.microsoft.com/office/powerpoint/2010/main" val="16188683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dirty="0" smtClean="0"/>
              <a:t>Terima kasih, semoga bermanfaat</a:t>
            </a:r>
            <a:endParaRPr lang="id-ID" dirty="0"/>
          </a:p>
        </p:txBody>
      </p:sp>
      <p:sp>
        <p:nvSpPr>
          <p:cNvPr id="3" name="Content Placeholder 2"/>
          <p:cNvSpPr>
            <a:spLocks noGrp="1"/>
          </p:cNvSpPr>
          <p:nvPr>
            <p:ph idx="1"/>
          </p:nvPr>
        </p:nvSpPr>
        <p:spPr/>
        <p:txBody>
          <a:bodyPr>
            <a:normAutofit/>
          </a:bodyPr>
          <a:lstStyle/>
          <a:p>
            <a:pPr marL="0" indent="0" algn="ctr">
              <a:buNone/>
            </a:pPr>
            <a:r>
              <a:rPr lang="id-ID" sz="4000" dirty="0" smtClean="0"/>
              <a:t>SEMOGA SUKSES INTERNSHIPNYA YAA! </a:t>
            </a:r>
            <a:endParaRPr lang="id-ID" sz="4000" dirty="0"/>
          </a:p>
        </p:txBody>
      </p:sp>
    </p:spTree>
    <p:extLst>
      <p:ext uri="{BB962C8B-B14F-4D97-AF65-F5344CB8AC3E}">
        <p14:creationId xmlns:p14="http://schemas.microsoft.com/office/powerpoint/2010/main" val="3245682651"/>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TM10001106[[fn=Badge]]</Template>
  <TotalTime>69</TotalTime>
  <Words>660</Words>
  <Application>Microsoft Office PowerPoint</Application>
  <PresentationFormat>Widescreen</PresentationFormat>
  <Paragraphs>65</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Courier New</vt:lpstr>
      <vt:lpstr>Gill Sans MT</vt:lpstr>
      <vt:lpstr>Impact</vt:lpstr>
      <vt:lpstr>Wingdings</vt:lpstr>
      <vt:lpstr>Badge</vt:lpstr>
      <vt:lpstr>How To survive kerja profesi (KP)  </vt:lpstr>
      <vt:lpstr>Preparation KP</vt:lpstr>
      <vt:lpstr>PowerPoint Presentation</vt:lpstr>
      <vt:lpstr>During KP ...</vt:lpstr>
      <vt:lpstr>PowerPoint Presentation</vt:lpstr>
      <vt:lpstr>After kp !!</vt:lpstr>
      <vt:lpstr>PowerPoint Presentation</vt:lpstr>
      <vt:lpstr>Terima kasih, semoga bermanfaat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survive kerja profesi (KP) </dc:title>
  <dc:creator>N</dc:creator>
  <cp:lastModifiedBy>User</cp:lastModifiedBy>
  <cp:revision>9</cp:revision>
  <dcterms:created xsi:type="dcterms:W3CDTF">2016-11-23T16:46:37Z</dcterms:created>
  <dcterms:modified xsi:type="dcterms:W3CDTF">2019-01-11T03:51:15Z</dcterms:modified>
</cp:coreProperties>
</file>