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29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82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2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6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6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3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7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84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5B455B1-A6EB-4AF3-A77C-5A735E96558A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55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How to survive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3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Revisi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err="1"/>
              <a:t>Sebelumnya</a:t>
            </a:r>
            <a:r>
              <a:rPr lang="en-US"/>
              <a:t>, </a:t>
            </a:r>
            <a:r>
              <a:rPr lang="en-US" err="1"/>
              <a:t>pastikan</a:t>
            </a:r>
            <a:r>
              <a:rPr lang="en-US"/>
              <a:t> </a:t>
            </a:r>
            <a:r>
              <a:rPr lang="en-US" err="1"/>
              <a:t>terlebih</a:t>
            </a:r>
            <a:r>
              <a:rPr lang="en-US"/>
              <a:t> </a:t>
            </a:r>
            <a:r>
              <a:rPr lang="en-US" err="1"/>
              <a:t>dahulu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memulai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jauh</a:t>
            </a:r>
            <a:r>
              <a:rPr lang="en-US"/>
              <a:t> </a:t>
            </a:r>
            <a:r>
              <a:rPr lang="en-US" err="1"/>
              <a:t>sebelum</a:t>
            </a:r>
            <a:r>
              <a:rPr lang="en-US"/>
              <a:t> </a:t>
            </a:r>
            <a:r>
              <a:rPr lang="en-US" err="1"/>
              <a:t>tanggal</a:t>
            </a:r>
            <a:r>
              <a:rPr lang="en-US"/>
              <a:t> </a:t>
            </a:r>
            <a:r>
              <a:rPr lang="en-US" err="1"/>
              <a:t>pengumpulan</a:t>
            </a:r>
            <a:r>
              <a:rPr lang="en-US"/>
              <a:t> agar</a:t>
            </a:r>
            <a:r>
              <a:rPr lang="en-US" b="1"/>
              <a:t> </a:t>
            </a:r>
            <a:r>
              <a:rPr lang="en-US" b="1" u="sng" err="1"/>
              <a:t>dapat</a:t>
            </a:r>
            <a:r>
              <a:rPr lang="en-US" b="1" u="sng"/>
              <a:t> </a:t>
            </a:r>
            <a:r>
              <a:rPr lang="en-US" b="1" u="sng" err="1"/>
              <a:t>revisi</a:t>
            </a:r>
            <a:r>
              <a:rPr lang="en-US" b="1" u="sng"/>
              <a:t> </a:t>
            </a:r>
            <a:r>
              <a:rPr lang="en-US" b="1" u="sng" err="1"/>
              <a:t>dengan</a:t>
            </a:r>
            <a:r>
              <a:rPr lang="en-US" b="1" u="sng"/>
              <a:t> </a:t>
            </a:r>
            <a:r>
              <a:rPr lang="en-US" b="1" u="sng" err="1"/>
              <a:t>maksimal</a:t>
            </a:r>
            <a:r>
              <a:rPr lang="en-US" b="1" u="sng"/>
              <a:t> </a:t>
            </a:r>
            <a:r>
              <a:rPr lang="en-US" b="1" u="sng" err="1"/>
              <a:t>dengan</a:t>
            </a:r>
            <a:r>
              <a:rPr lang="en-US" b="1" u="sng"/>
              <a:t> </a:t>
            </a:r>
            <a:r>
              <a:rPr lang="en-US" b="1" u="sng" err="1"/>
              <a:t>dosen</a:t>
            </a:r>
            <a:r>
              <a:rPr lang="en-US" b="1" u="sng"/>
              <a:t> </a:t>
            </a:r>
            <a:r>
              <a:rPr lang="en-US" b="1" u="sng" err="1"/>
              <a:t>pembimbing</a:t>
            </a:r>
            <a:r>
              <a:rPr lang="en-US" b="1" u="sng"/>
              <a:t>!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err="1"/>
              <a:t>Buat</a:t>
            </a:r>
            <a:r>
              <a:rPr lang="en-US" b="1"/>
              <a:t> target </a:t>
            </a:r>
            <a:r>
              <a:rPr lang="en-US" b="1" err="1"/>
              <a:t>untuk</a:t>
            </a:r>
            <a:r>
              <a:rPr lang="en-US" b="1"/>
              <a:t> </a:t>
            </a:r>
            <a:r>
              <a:rPr lang="en-US" b="1" err="1"/>
              <a:t>menyelesaikan</a:t>
            </a:r>
            <a:r>
              <a:rPr lang="en-US" b="1"/>
              <a:t> </a:t>
            </a:r>
            <a:r>
              <a:rPr lang="en-US" b="1" err="1"/>
              <a:t>masing-masing</a:t>
            </a:r>
            <a:r>
              <a:rPr lang="en-US" b="1"/>
              <a:t> </a:t>
            </a:r>
            <a:r>
              <a:rPr lang="en-US" b="1" err="1"/>
              <a:t>bab</a:t>
            </a:r>
            <a:r>
              <a:rPr lang="en-US" b="1"/>
              <a:t> </a:t>
            </a:r>
            <a:r>
              <a:rPr lang="en-US" b="1" err="1"/>
              <a:t>pada</a:t>
            </a:r>
            <a:r>
              <a:rPr lang="en-US" b="1"/>
              <a:t> </a:t>
            </a:r>
            <a:r>
              <a:rPr lang="en-US" b="1" err="1"/>
              <a:t>laporan</a:t>
            </a:r>
            <a:r>
              <a:rPr lang="en-US" b="1"/>
              <a:t>!</a:t>
            </a:r>
            <a:r>
              <a:rPr lang="en-US"/>
              <a:t> 3 </a:t>
            </a:r>
            <a:r>
              <a:rPr lang="en-US" err="1"/>
              <a:t>bulan</a:t>
            </a:r>
            <a:r>
              <a:rPr lang="en-US"/>
              <a:t> </a:t>
            </a:r>
            <a:r>
              <a:rPr lang="en-US" err="1"/>
              <a:t>selama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menunggu</a:t>
            </a:r>
            <a:r>
              <a:rPr lang="en-US"/>
              <a:t> </a:t>
            </a:r>
            <a:r>
              <a:rPr lang="en-US" err="1"/>
              <a:t>hari</a:t>
            </a:r>
            <a:r>
              <a:rPr lang="en-US"/>
              <a:t> H </a:t>
            </a:r>
            <a:r>
              <a:rPr lang="en-US" err="1"/>
              <a:t>pengumpulan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 </a:t>
            </a:r>
            <a:r>
              <a:rPr lang="en-US" err="1"/>
              <a:t>waktu</a:t>
            </a:r>
            <a:r>
              <a:rPr lang="en-US"/>
              <a:t> yang </a:t>
            </a:r>
            <a:r>
              <a:rPr lang="en-US" err="1"/>
              <a:t>cukup</a:t>
            </a:r>
            <a:r>
              <a:rPr lang="en-US"/>
              <a:t> lama. </a:t>
            </a:r>
            <a:r>
              <a:rPr lang="en-US" err="1"/>
              <a:t>Maka</a:t>
            </a:r>
            <a:r>
              <a:rPr lang="en-US"/>
              <a:t>, </a:t>
            </a:r>
            <a:r>
              <a:rPr lang="en-US" err="1"/>
              <a:t>menyicil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menyelesaikan</a:t>
            </a:r>
            <a:r>
              <a:rPr lang="en-US"/>
              <a:t> </a:t>
            </a:r>
            <a:r>
              <a:rPr lang="en-US" err="1"/>
              <a:t>satu</a:t>
            </a:r>
            <a:r>
              <a:rPr lang="en-US"/>
              <a:t> </a:t>
            </a:r>
            <a:r>
              <a:rPr lang="en-US" err="1"/>
              <a:t>bab</a:t>
            </a:r>
            <a:r>
              <a:rPr lang="en-US"/>
              <a:t> </a:t>
            </a:r>
            <a:r>
              <a:rPr lang="en-US" err="1"/>
              <a:t>tiap</a:t>
            </a:r>
            <a:r>
              <a:rPr lang="en-US"/>
              <a:t> </a:t>
            </a:r>
            <a:r>
              <a:rPr lang="en-US" err="1"/>
              <a:t>bulannya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awal</a:t>
            </a:r>
            <a:r>
              <a:rPr lang="en-US"/>
              <a:t> </a:t>
            </a:r>
            <a:r>
              <a:rPr lang="en-US" err="1"/>
              <a:t>mulai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bisa</a:t>
            </a:r>
            <a:r>
              <a:rPr lang="en-US"/>
              <a:t> </a:t>
            </a:r>
            <a:r>
              <a:rPr lang="en-US" err="1"/>
              <a:t>dianggap</a:t>
            </a:r>
            <a:r>
              <a:rPr lang="en-US"/>
              <a:t> </a:t>
            </a:r>
            <a:r>
              <a:rPr lang="en-US" i="1"/>
              <a:t>piece of cake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err="1"/>
              <a:t>Gunakan</a:t>
            </a:r>
            <a:r>
              <a:rPr lang="en-US" b="1"/>
              <a:t> </a:t>
            </a:r>
            <a:r>
              <a:rPr lang="en-US" b="1" err="1"/>
              <a:t>kesempatan</a:t>
            </a:r>
            <a:r>
              <a:rPr lang="en-US" b="1"/>
              <a:t> </a:t>
            </a:r>
            <a:r>
              <a:rPr lang="en-US" b="1" err="1"/>
              <a:t>revisi</a:t>
            </a:r>
            <a:r>
              <a:rPr lang="en-US" b="1"/>
              <a:t> </a:t>
            </a:r>
            <a:r>
              <a:rPr lang="en-US" b="1" err="1"/>
              <a:t>laporan</a:t>
            </a:r>
            <a:r>
              <a:rPr lang="en-US" b="1"/>
              <a:t> </a:t>
            </a:r>
            <a:r>
              <a:rPr lang="en-US" b="1" err="1"/>
              <a:t>dengan</a:t>
            </a:r>
            <a:r>
              <a:rPr lang="en-US" b="1"/>
              <a:t> </a:t>
            </a:r>
            <a:r>
              <a:rPr lang="en-US" b="1" err="1"/>
              <a:t>baik</a:t>
            </a:r>
            <a:r>
              <a:rPr lang="en-US" b="1"/>
              <a:t>! </a:t>
            </a:r>
            <a:r>
              <a:rPr lang="en-US" err="1"/>
              <a:t>Selalu</a:t>
            </a:r>
            <a:r>
              <a:rPr lang="en-US"/>
              <a:t> </a:t>
            </a:r>
            <a:r>
              <a:rPr lang="en-US" err="1"/>
              <a:t>simpan</a:t>
            </a:r>
            <a:r>
              <a:rPr lang="en-US"/>
              <a:t> hasil </a:t>
            </a:r>
            <a:r>
              <a:rPr lang="en-US" err="1"/>
              <a:t>revisi</a:t>
            </a:r>
            <a:r>
              <a:rPr lang="en-US"/>
              <a:t> </a:t>
            </a:r>
            <a:r>
              <a:rPr lang="en-US" err="1"/>
              <a:t>pertama</a:t>
            </a:r>
            <a:r>
              <a:rPr lang="en-US"/>
              <a:t> </a:t>
            </a:r>
            <a:r>
              <a:rPr lang="en-US" err="1"/>
              <a:t>hingga</a:t>
            </a:r>
            <a:r>
              <a:rPr lang="en-US"/>
              <a:t> </a:t>
            </a:r>
            <a:r>
              <a:rPr lang="en-US" err="1"/>
              <a:t>terakhir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dosen</a:t>
            </a:r>
            <a:r>
              <a:rPr lang="en-US"/>
              <a:t> </a:t>
            </a:r>
            <a:r>
              <a:rPr lang="en-US" err="1"/>
              <a:t>pembimbing</a:t>
            </a:r>
            <a:r>
              <a:rPr lang="en-US"/>
              <a:t> agar </a:t>
            </a:r>
            <a:r>
              <a:rPr lang="en-US" err="1"/>
              <a:t>mengetahui</a:t>
            </a:r>
            <a:r>
              <a:rPr lang="en-US"/>
              <a:t> </a:t>
            </a:r>
            <a:r>
              <a:rPr lang="en-US" err="1"/>
              <a:t>kesalahan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penulisan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isi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Double check! </a:t>
            </a:r>
            <a:r>
              <a:rPr lang="en-US" err="1"/>
              <a:t>Jangan</a:t>
            </a:r>
            <a:r>
              <a:rPr lang="en-US"/>
              <a:t> </a:t>
            </a:r>
            <a:r>
              <a:rPr lang="en-US" err="1"/>
              <a:t>pernah</a:t>
            </a:r>
            <a:r>
              <a:rPr lang="en-US"/>
              <a:t> </a:t>
            </a:r>
            <a:r>
              <a:rPr lang="en-US" err="1"/>
              <a:t>malas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membaca</a:t>
            </a:r>
            <a:r>
              <a:rPr lang="en-US"/>
              <a:t> </a:t>
            </a:r>
            <a:r>
              <a:rPr lang="en-US" err="1"/>
              <a:t>ulang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menghindari</a:t>
            </a:r>
            <a:r>
              <a:rPr lang="en-US"/>
              <a:t> </a:t>
            </a:r>
            <a:r>
              <a:rPr lang="en-US" i="1"/>
              <a:t>typo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menghindari</a:t>
            </a:r>
            <a:r>
              <a:rPr lang="en-US"/>
              <a:t> </a:t>
            </a:r>
            <a:r>
              <a:rPr lang="en-US" err="1"/>
              <a:t>hal</a:t>
            </a:r>
            <a:r>
              <a:rPr lang="en-US"/>
              <a:t> yang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diinginkan</a:t>
            </a:r>
            <a:r>
              <a:rPr lang="en-US"/>
              <a:t>.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117532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PERSIAPAN SEBELUM KERJA PROFESI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i="1"/>
              <a:t>Passion is everything</a:t>
            </a:r>
            <a:r>
              <a:rPr lang="en-US" b="1"/>
              <a:t>: </a:t>
            </a:r>
            <a:r>
              <a:rPr lang="en-US" err="1"/>
              <a:t>Ketahuilah</a:t>
            </a:r>
            <a:r>
              <a:rPr lang="en-US"/>
              <a:t> </a:t>
            </a:r>
            <a:r>
              <a:rPr lang="en-US" err="1"/>
              <a:t>minat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kalian </a:t>
            </a:r>
            <a:r>
              <a:rPr lang="en-US" err="1"/>
              <a:t>terlebih</a:t>
            </a:r>
            <a:r>
              <a:rPr lang="en-US"/>
              <a:t> </a:t>
            </a:r>
            <a:r>
              <a:rPr lang="en-US" err="1"/>
              <a:t>dahulu</a:t>
            </a:r>
            <a:r>
              <a:rPr lang="en-US"/>
              <a:t> </a:t>
            </a:r>
            <a:r>
              <a:rPr lang="en-US" err="1"/>
              <a:t>sebelum</a:t>
            </a:r>
            <a:r>
              <a:rPr lang="en-US"/>
              <a:t> </a:t>
            </a:r>
            <a:r>
              <a:rPr lang="en-US" err="1"/>
              <a:t>nanti</a:t>
            </a:r>
            <a:r>
              <a:rPr lang="en-US"/>
              <a:t> </a:t>
            </a:r>
            <a:r>
              <a:rPr lang="en-US" err="1"/>
              <a:t>menyesal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di </a:t>
            </a:r>
            <a:r>
              <a:rPr lang="en-US" err="1"/>
              <a:t>tempat</a:t>
            </a:r>
            <a:r>
              <a:rPr lang="en-US"/>
              <a:t> yang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sesuai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keinginan</a:t>
            </a:r>
            <a:r>
              <a:rPr lang="en-US"/>
              <a:t> kalian. </a:t>
            </a:r>
            <a:r>
              <a:rPr lang="en-US" b="1" i="1" u="sng"/>
              <a:t>Do what you love and you will never work a day in your life!</a:t>
            </a:r>
            <a:endParaRPr lang="en-US" b="1" i="1"/>
          </a:p>
          <a:p>
            <a:pPr marL="0" indent="0" algn="ctr">
              <a:buNone/>
            </a:pPr>
            <a:r>
              <a:rPr lang="en-US" sz="1600" b="1" i="1"/>
              <a:t>and then…</a:t>
            </a:r>
          </a:p>
          <a:p>
            <a:pPr marL="0" indent="0" algn="ctr">
              <a:buNone/>
            </a:pPr>
            <a:r>
              <a:rPr lang="en-US" err="1"/>
              <a:t>Buat</a:t>
            </a:r>
            <a:r>
              <a:rPr lang="en-US"/>
              <a:t> </a:t>
            </a:r>
            <a:r>
              <a:rPr lang="en-US" i="1"/>
              <a:t>curriculum vitae </a:t>
            </a:r>
            <a:r>
              <a:rPr lang="en-US"/>
              <a:t>(CV)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surat</a:t>
            </a:r>
            <a:r>
              <a:rPr lang="en-US"/>
              <a:t> </a:t>
            </a:r>
            <a:r>
              <a:rPr lang="en-US" err="1"/>
              <a:t>lamaran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!</a:t>
            </a:r>
            <a:endParaRPr lang="en-US" b="1"/>
          </a:p>
          <a:p>
            <a:pPr marL="0" indent="0" algn="ctr">
              <a:buNone/>
            </a:pPr>
            <a:r>
              <a:rPr lang="en-US" sz="1600" b="1"/>
              <a:t>How?</a:t>
            </a:r>
          </a:p>
          <a:p>
            <a:pPr marL="0" indent="0" algn="just">
              <a:buNone/>
            </a:pPr>
            <a:r>
              <a:rPr lang="en-US" b="1" i="1"/>
              <a:t> Be different</a:t>
            </a:r>
            <a:r>
              <a:rPr lang="en-US" b="1"/>
              <a:t>: </a:t>
            </a:r>
            <a:r>
              <a:rPr lang="en-US" err="1"/>
              <a:t>Cari</a:t>
            </a:r>
            <a:r>
              <a:rPr lang="en-US"/>
              <a:t> </a:t>
            </a:r>
            <a:r>
              <a:rPr lang="en-US" err="1"/>
              <a:t>referensi</a:t>
            </a:r>
            <a:r>
              <a:rPr lang="en-US"/>
              <a:t> </a:t>
            </a:r>
            <a:r>
              <a:rPr lang="en-US" i="1"/>
              <a:t>design </a:t>
            </a:r>
            <a:r>
              <a:rPr lang="en-US"/>
              <a:t>CV yang </a:t>
            </a:r>
            <a:r>
              <a:rPr lang="en-US" err="1"/>
              <a:t>menarik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internet! </a:t>
            </a:r>
            <a:r>
              <a:rPr lang="en-US" err="1"/>
              <a:t>Banyak</a:t>
            </a:r>
            <a:r>
              <a:rPr lang="en-US"/>
              <a:t> </a:t>
            </a:r>
            <a:r>
              <a:rPr lang="en-US" i="1"/>
              <a:t>website </a:t>
            </a:r>
            <a:r>
              <a:rPr lang="en-US"/>
              <a:t>yang </a:t>
            </a:r>
            <a:r>
              <a:rPr lang="en-US" err="1"/>
              <a:t>menyediakan</a:t>
            </a:r>
            <a:r>
              <a:rPr lang="en-US"/>
              <a:t> </a:t>
            </a:r>
            <a:r>
              <a:rPr lang="en-US" i="1"/>
              <a:t>template </a:t>
            </a:r>
            <a:r>
              <a:rPr lang="en-US"/>
              <a:t>CV gratis yang </a:t>
            </a:r>
            <a:r>
              <a:rPr lang="en-US" err="1"/>
              <a:t>unik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i="1"/>
              <a:t>eye catching. </a:t>
            </a:r>
            <a:r>
              <a:rPr lang="en-US"/>
              <a:t>CV </a:t>
            </a:r>
            <a:r>
              <a:rPr lang="en-US" err="1"/>
              <a:t>adalah</a:t>
            </a:r>
            <a:r>
              <a:rPr lang="en-US"/>
              <a:t> </a:t>
            </a:r>
            <a:r>
              <a:rPr lang="en-US" err="1"/>
              <a:t>cerminan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kualitas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pribadi</a:t>
            </a:r>
            <a:r>
              <a:rPr lang="en-US"/>
              <a:t> </a:t>
            </a:r>
            <a:r>
              <a:rPr lang="en-US" err="1"/>
              <a:t>seorang</a:t>
            </a:r>
            <a:r>
              <a:rPr lang="en-US"/>
              <a:t> </a:t>
            </a:r>
            <a:r>
              <a:rPr lang="en-US" err="1"/>
              <a:t>pelamar</a:t>
            </a:r>
            <a:r>
              <a:rPr lang="en-US"/>
              <a:t>, </a:t>
            </a:r>
            <a:r>
              <a:rPr lang="en-US" b="1" i="1" u="sng"/>
              <a:t>first impression is everything for most companies</a:t>
            </a:r>
            <a:r>
              <a:rPr lang="en-US" i="1"/>
              <a:t>!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6680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Cari</a:t>
            </a:r>
            <a:r>
              <a:rPr lang="en-US"/>
              <a:t> </a:t>
            </a:r>
            <a:r>
              <a:rPr lang="en-US" err="1"/>
              <a:t>informasi</a:t>
            </a:r>
            <a:r>
              <a:rPr lang="en-US"/>
              <a:t> </a:t>
            </a:r>
            <a:r>
              <a:rPr lang="en-US" err="1"/>
              <a:t>lowongan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err="1"/>
              <a:t>Tapi</a:t>
            </a:r>
            <a:r>
              <a:rPr lang="en-US" b="1"/>
              <a:t>, </a:t>
            </a:r>
            <a:r>
              <a:rPr lang="en-US" b="1" err="1"/>
              <a:t>sebelumnya</a:t>
            </a:r>
            <a:r>
              <a:rPr lang="en-US" b="1"/>
              <a:t>…</a:t>
            </a:r>
          </a:p>
          <a:p>
            <a:pPr marL="0" indent="0" algn="ctr">
              <a:buNone/>
            </a:pPr>
            <a:endParaRPr lang="en-US" b="1"/>
          </a:p>
          <a:p>
            <a:pPr marL="0" indent="0" algn="just">
              <a:buNone/>
            </a:pPr>
            <a:r>
              <a:rPr lang="en-US" err="1"/>
              <a:t>Persiapkan</a:t>
            </a:r>
            <a:r>
              <a:rPr lang="en-US"/>
              <a:t> </a:t>
            </a:r>
            <a:r>
              <a:rPr lang="en-US" err="1"/>
              <a:t>diri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bersikap</a:t>
            </a:r>
            <a:r>
              <a:rPr lang="en-US"/>
              <a:t> </a:t>
            </a:r>
            <a:r>
              <a:rPr lang="en-US" err="1"/>
              <a:t>profesional</a:t>
            </a:r>
            <a:r>
              <a:rPr lang="en-US"/>
              <a:t> agar </a:t>
            </a:r>
            <a:r>
              <a:rPr lang="en-US" err="1"/>
              <a:t>terlihat</a:t>
            </a:r>
            <a:r>
              <a:rPr lang="en-US"/>
              <a:t> </a:t>
            </a:r>
            <a:r>
              <a:rPr lang="en-US" err="1"/>
              <a:t>kompeten</a:t>
            </a:r>
            <a:r>
              <a:rPr lang="en-US"/>
              <a:t> </a:t>
            </a:r>
            <a:r>
              <a:rPr lang="en-US" err="1"/>
              <a:t>saat</a:t>
            </a:r>
            <a:r>
              <a:rPr lang="en-US"/>
              <a:t> </a:t>
            </a:r>
            <a:r>
              <a:rPr lang="en-US" err="1"/>
              <a:t>diwawancarai</a:t>
            </a:r>
            <a:r>
              <a:rPr lang="en-US"/>
              <a:t> </a:t>
            </a:r>
            <a:r>
              <a:rPr lang="en-US" err="1"/>
              <a:t>melalui</a:t>
            </a:r>
            <a:r>
              <a:rPr lang="en-US"/>
              <a:t> </a:t>
            </a:r>
            <a:r>
              <a:rPr lang="en-US" err="1"/>
              <a:t>penampilan</a:t>
            </a:r>
            <a:r>
              <a:rPr lang="en-US"/>
              <a:t>, </a:t>
            </a:r>
            <a:r>
              <a:rPr lang="en-US" err="1"/>
              <a:t>komunikasi</a:t>
            </a:r>
            <a:r>
              <a:rPr lang="en-US"/>
              <a:t> yang </a:t>
            </a:r>
            <a:r>
              <a:rPr lang="en-US" err="1"/>
              <a:t>lancar</a:t>
            </a:r>
            <a:r>
              <a:rPr lang="en-US"/>
              <a:t>, </a:t>
            </a:r>
            <a:r>
              <a:rPr lang="en-US" err="1"/>
              <a:t>dan</a:t>
            </a:r>
            <a:r>
              <a:rPr lang="en-US"/>
              <a:t> yang paling </a:t>
            </a:r>
            <a:r>
              <a:rPr lang="en-US" err="1"/>
              <a:t>penting</a:t>
            </a:r>
            <a:r>
              <a:rPr lang="en-US"/>
              <a:t>…</a:t>
            </a:r>
            <a:r>
              <a:rPr lang="en-US" b="1" i="1" u="sng"/>
              <a:t>CONFIDENCE!</a:t>
            </a:r>
            <a:endParaRPr lang="en-US"/>
          </a:p>
          <a:p>
            <a:pPr marL="0" indent="0" algn="ctr">
              <a:buNone/>
            </a:pPr>
            <a:r>
              <a:rPr lang="en-US" b="1" i="1"/>
              <a:t>Then…</a:t>
            </a:r>
            <a:endParaRPr lang="en-US" b="1"/>
          </a:p>
          <a:p>
            <a:pPr marL="457200" indent="-457200">
              <a:buFont typeface="+mj-lt"/>
              <a:buAutoNum type="arabicPeriod"/>
            </a:pPr>
            <a:r>
              <a:rPr lang="en-US" err="1"/>
              <a:t>Cari</a:t>
            </a:r>
            <a:r>
              <a:rPr lang="en-US"/>
              <a:t> </a:t>
            </a:r>
            <a:r>
              <a:rPr lang="en-US" err="1"/>
              <a:t>lowongan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di internet yang </a:t>
            </a:r>
            <a:r>
              <a:rPr lang="en-US" err="1"/>
              <a:t>menerima</a:t>
            </a:r>
            <a:r>
              <a:rPr lang="en-US"/>
              <a:t> </a:t>
            </a:r>
            <a:r>
              <a:rPr lang="en-US" err="1"/>
              <a:t>anak</a:t>
            </a:r>
            <a:r>
              <a:rPr lang="en-US"/>
              <a:t> </a:t>
            </a:r>
            <a:r>
              <a:rPr lang="en-US" err="1"/>
              <a:t>magang</a:t>
            </a:r>
            <a:r>
              <a:rPr lang="en-US"/>
              <a:t> </a:t>
            </a:r>
            <a:r>
              <a:rPr lang="en-US" err="1"/>
              <a:t>sebanyak</a:t>
            </a:r>
            <a:r>
              <a:rPr lang="en-US"/>
              <a:t> </a:t>
            </a:r>
            <a:r>
              <a:rPr lang="en-US" err="1"/>
              <a:t>mungkin</a:t>
            </a:r>
            <a:r>
              <a:rPr lang="en-US"/>
              <a:t>, </a:t>
            </a:r>
            <a:r>
              <a:rPr lang="en-US" err="1"/>
              <a:t>tapi</a:t>
            </a:r>
            <a:r>
              <a:rPr lang="en-US"/>
              <a:t> </a:t>
            </a:r>
            <a:r>
              <a:rPr lang="en-US" err="1"/>
              <a:t>ingat</a:t>
            </a:r>
            <a:r>
              <a:rPr lang="en-US"/>
              <a:t>! </a:t>
            </a:r>
            <a:r>
              <a:rPr lang="en-US" err="1"/>
              <a:t>Cari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yang kalian </a:t>
            </a:r>
            <a:r>
              <a:rPr lang="en-US" err="1"/>
              <a:t>suka</a:t>
            </a:r>
            <a:r>
              <a:rPr lang="en-US"/>
              <a:t> </a:t>
            </a:r>
            <a:r>
              <a:rPr lang="en-US">
                <a:sym typeface="Wingdings" panose="05000000000000000000" pitchFamily="2" charset="2"/>
              </a:rPr>
              <a:t></a:t>
            </a:r>
          </a:p>
          <a:p>
            <a:pPr marL="457200" indent="-457200">
              <a:buFont typeface="+mj-lt"/>
              <a:buAutoNum type="arabicPeriod"/>
            </a:pPr>
            <a:r>
              <a:rPr lang="en-US" err="1">
                <a:sym typeface="Wingdings" panose="05000000000000000000" pitchFamily="2" charset="2"/>
              </a:rPr>
              <a:t>Gunakan</a:t>
            </a:r>
            <a:r>
              <a:rPr lang="en-US">
                <a:sym typeface="Wingdings" panose="05000000000000000000" pitchFamily="2" charset="2"/>
              </a:rPr>
              <a:t> orang </a:t>
            </a:r>
            <a:r>
              <a:rPr lang="en-US" err="1">
                <a:sym typeface="Wingdings" panose="05000000000000000000" pitchFamily="2" charset="2"/>
              </a:rPr>
              <a:t>sekitar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untuk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mendapatkan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lowongan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kerja</a:t>
            </a:r>
            <a:r>
              <a:rPr lang="en-US">
                <a:sym typeface="Wingdings" panose="05000000000000000000" pitchFamily="2" charset="2"/>
              </a:rPr>
              <a:t>. </a:t>
            </a:r>
            <a:r>
              <a:rPr lang="en-US" err="1">
                <a:sym typeface="Wingdings" panose="05000000000000000000" pitchFamily="2" charset="2"/>
              </a:rPr>
              <a:t>Keluarga</a:t>
            </a:r>
            <a:r>
              <a:rPr lang="en-US">
                <a:sym typeface="Wingdings" panose="05000000000000000000" pitchFamily="2" charset="2"/>
              </a:rPr>
              <a:t>, </a:t>
            </a:r>
            <a:r>
              <a:rPr lang="en-US" err="1">
                <a:sym typeface="Wingdings" panose="05000000000000000000" pitchFamily="2" charset="2"/>
              </a:rPr>
              <a:t>teman</a:t>
            </a:r>
            <a:r>
              <a:rPr lang="en-US">
                <a:sym typeface="Wingdings" panose="05000000000000000000" pitchFamily="2" charset="2"/>
              </a:rPr>
              <a:t>, </a:t>
            </a:r>
            <a:r>
              <a:rPr lang="en-US" err="1">
                <a:sym typeface="Wingdings" panose="05000000000000000000" pitchFamily="2" charset="2"/>
              </a:rPr>
              <a:t>dan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kerabat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terdekat</a:t>
            </a:r>
            <a:r>
              <a:rPr lang="en-US">
                <a:sym typeface="Wingdings" panose="05000000000000000000" pitchFamily="2" charset="2"/>
              </a:rPr>
              <a:t> kalian </a:t>
            </a:r>
            <a:r>
              <a:rPr lang="en-US" err="1">
                <a:sym typeface="Wingdings" panose="05000000000000000000" pitchFamily="2" charset="2"/>
              </a:rPr>
              <a:t>pasti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memiliki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satu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atau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dua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referensi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untuk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bekerja</a:t>
            </a:r>
            <a:r>
              <a:rPr lang="en-US">
                <a:sym typeface="Wingdings" panose="05000000000000000000" pitchFamily="2" charset="2"/>
              </a:rPr>
              <a:t>, </a:t>
            </a:r>
            <a:r>
              <a:rPr lang="en-US" b="1" i="1" u="sng">
                <a:sym typeface="Wingdings" panose="05000000000000000000" pitchFamily="2" charset="2"/>
              </a:rPr>
              <a:t>use it wisely</a:t>
            </a:r>
            <a:r>
              <a:rPr lang="en-US" b="1" u="sng">
                <a:sym typeface="Wingdings" panose="05000000000000000000" pitchFamily="2" charset="2"/>
              </a:rPr>
              <a:t>!</a:t>
            </a:r>
            <a:endParaRPr lang="en-US" b="1" u="sng"/>
          </a:p>
        </p:txBody>
      </p:sp>
    </p:spTree>
    <p:extLst>
      <p:ext uri="{BB962C8B-B14F-4D97-AF65-F5344CB8AC3E}">
        <p14:creationId xmlns:p14="http://schemas.microsoft.com/office/powerpoint/2010/main" val="263244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Hal lain yang </a:t>
            </a:r>
            <a:r>
              <a:rPr lang="en-US" err="1"/>
              <a:t>perlu</a:t>
            </a:r>
            <a:r>
              <a:rPr lang="en-US"/>
              <a:t> </a:t>
            </a:r>
            <a:r>
              <a:rPr lang="en-US" err="1"/>
              <a:t>dipersiapkan</a:t>
            </a:r>
            <a:r>
              <a:rPr lang="en-US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err="1"/>
              <a:t>Latih</a:t>
            </a:r>
            <a:r>
              <a:rPr lang="en-US"/>
              <a:t> </a:t>
            </a:r>
            <a:r>
              <a:rPr lang="en-US" err="1"/>
              <a:t>kemampuan</a:t>
            </a:r>
            <a:r>
              <a:rPr lang="en-US"/>
              <a:t> </a:t>
            </a:r>
            <a:r>
              <a:rPr lang="en-US" i="1"/>
              <a:t>Microsoft Excel </a:t>
            </a:r>
            <a:r>
              <a:rPr lang="en-US"/>
              <a:t>kalian! </a:t>
            </a:r>
            <a:r>
              <a:rPr lang="en-US" err="1"/>
              <a:t>Terutama</a:t>
            </a:r>
            <a:r>
              <a:rPr lang="en-US"/>
              <a:t> </a:t>
            </a:r>
            <a:r>
              <a:rPr lang="en-US" err="1"/>
              <a:t>bagi</a:t>
            </a:r>
            <a:r>
              <a:rPr lang="en-US"/>
              <a:t> </a:t>
            </a:r>
            <a:r>
              <a:rPr lang="en-US" err="1"/>
              <a:t>pelamar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di </a:t>
            </a:r>
            <a:r>
              <a:rPr lang="en-US" err="1"/>
              <a:t>perusahaan</a:t>
            </a:r>
            <a:r>
              <a:rPr lang="en-US"/>
              <a:t>, </a:t>
            </a:r>
            <a:r>
              <a:rPr lang="en-US" err="1"/>
              <a:t>karena</a:t>
            </a:r>
            <a:r>
              <a:rPr lang="en-US"/>
              <a:t> </a:t>
            </a:r>
            <a:r>
              <a:rPr lang="en-US" err="1"/>
              <a:t>kegiatan</a:t>
            </a:r>
            <a:r>
              <a:rPr lang="en-US"/>
              <a:t> </a:t>
            </a:r>
            <a:r>
              <a:rPr lang="en-US" err="1"/>
              <a:t>administrasi</a:t>
            </a:r>
            <a:r>
              <a:rPr lang="en-US"/>
              <a:t>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terhindarkan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err="1"/>
              <a:t>Pelajari</a:t>
            </a:r>
            <a:r>
              <a:rPr lang="en-US"/>
              <a:t> </a:t>
            </a:r>
            <a:r>
              <a:rPr lang="en-US" err="1"/>
              <a:t>latar</a:t>
            </a:r>
            <a:r>
              <a:rPr lang="en-US"/>
              <a:t> </a:t>
            </a:r>
            <a:r>
              <a:rPr lang="en-US" err="1"/>
              <a:t>belakang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yang </a:t>
            </a:r>
            <a:r>
              <a:rPr lang="en-US" err="1"/>
              <a:t>diminati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menunjukan</a:t>
            </a:r>
            <a:r>
              <a:rPr lang="en-US"/>
              <a:t> </a:t>
            </a:r>
            <a:r>
              <a:rPr lang="en-US" err="1"/>
              <a:t>ketertarikan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antusias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di </a:t>
            </a:r>
            <a:r>
              <a:rPr lang="en-US" err="1"/>
              <a:t>tempat</a:t>
            </a:r>
            <a:r>
              <a:rPr lang="en-US"/>
              <a:t> </a:t>
            </a:r>
            <a:r>
              <a:rPr lang="en-US" err="1"/>
              <a:t>tersebut</a:t>
            </a:r>
            <a:r>
              <a:rPr lang="en-US"/>
              <a:t>. </a:t>
            </a:r>
            <a:r>
              <a:rPr lang="en-US" err="1"/>
              <a:t>Pengetahuan</a:t>
            </a:r>
            <a:r>
              <a:rPr lang="en-US"/>
              <a:t> kalian </a:t>
            </a:r>
            <a:r>
              <a:rPr lang="en-US" err="1"/>
              <a:t>mengenai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yang </a:t>
            </a:r>
            <a:r>
              <a:rPr lang="en-US" err="1"/>
              <a:t>dilamar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menjadi</a:t>
            </a:r>
            <a:r>
              <a:rPr lang="en-US"/>
              <a:t> </a:t>
            </a:r>
            <a:r>
              <a:rPr lang="en-US" err="1"/>
              <a:t>pertimbangan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proses </a:t>
            </a:r>
            <a:r>
              <a:rPr lang="en-US" err="1"/>
              <a:t>penerimaan</a:t>
            </a:r>
            <a:r>
              <a:rPr lang="en-US"/>
              <a:t> </a:t>
            </a:r>
            <a:r>
              <a:rPr lang="en-US" err="1"/>
              <a:t>lowongan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5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Selama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err="1"/>
              <a:t>Berikan</a:t>
            </a:r>
            <a:r>
              <a:rPr lang="en-US"/>
              <a:t> </a:t>
            </a:r>
            <a:r>
              <a:rPr lang="en-US" err="1"/>
              <a:t>kesan</a:t>
            </a:r>
            <a:r>
              <a:rPr lang="en-US"/>
              <a:t> </a:t>
            </a:r>
            <a:r>
              <a:rPr lang="en-US" err="1"/>
              <a:t>pertama</a:t>
            </a:r>
            <a:r>
              <a:rPr lang="en-US"/>
              <a:t> yang </a:t>
            </a:r>
            <a:r>
              <a:rPr lang="en-US" err="1"/>
              <a:t>positif</a:t>
            </a:r>
            <a:r>
              <a:rPr lang="en-US"/>
              <a:t> </a:t>
            </a:r>
            <a:r>
              <a:rPr lang="en-US" err="1"/>
              <a:t>bagi</a:t>
            </a:r>
            <a:r>
              <a:rPr lang="en-US"/>
              <a:t> </a:t>
            </a:r>
            <a:r>
              <a:rPr lang="en-US" err="1"/>
              <a:t>pembimbing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karyawan</a:t>
            </a:r>
            <a:r>
              <a:rPr lang="en-US"/>
              <a:t> lain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menciptakan</a:t>
            </a:r>
            <a:r>
              <a:rPr lang="en-US"/>
              <a:t> </a:t>
            </a:r>
            <a:r>
              <a:rPr lang="en-US" err="1"/>
              <a:t>hubungan</a:t>
            </a:r>
            <a:r>
              <a:rPr lang="en-US"/>
              <a:t> yang </a:t>
            </a:r>
            <a:r>
              <a:rPr lang="en-US" err="1"/>
              <a:t>baik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harmonis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lingkungan</a:t>
            </a:r>
            <a:r>
              <a:rPr lang="en-US"/>
              <a:t> </a:t>
            </a:r>
            <a:r>
              <a:rPr lang="en-US" err="1"/>
              <a:t>baru</a:t>
            </a:r>
            <a:r>
              <a:rPr lang="en-US"/>
              <a:t> kalian. </a:t>
            </a:r>
          </a:p>
          <a:p>
            <a:pPr marL="0" indent="0" algn="ctr">
              <a:buNone/>
            </a:pPr>
            <a:r>
              <a:rPr lang="en-US" b="1" i="1"/>
              <a:t>How?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Socialize: </a:t>
            </a:r>
            <a:r>
              <a:rPr lang="en-US" err="1"/>
              <a:t>Jelajahi</a:t>
            </a:r>
            <a:r>
              <a:rPr lang="en-US"/>
              <a:t> </a:t>
            </a:r>
            <a:r>
              <a:rPr lang="en-US" err="1"/>
              <a:t>tempat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mengenali</a:t>
            </a:r>
            <a:r>
              <a:rPr lang="en-US"/>
              <a:t> orang yang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</a:t>
            </a:r>
            <a:r>
              <a:rPr lang="en-US" err="1"/>
              <a:t>secara</a:t>
            </a:r>
            <a:r>
              <a:rPr lang="en-US"/>
              <a:t> </a:t>
            </a:r>
            <a:r>
              <a:rPr lang="en-US" err="1"/>
              <a:t>langsung</a:t>
            </a:r>
            <a:r>
              <a:rPr lang="en-US"/>
              <a:t> </a:t>
            </a:r>
            <a:r>
              <a:rPr lang="en-US" err="1"/>
              <a:t>maupun</a:t>
            </a:r>
            <a:r>
              <a:rPr lang="en-US"/>
              <a:t> yang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kalian! </a:t>
            </a:r>
            <a:r>
              <a:rPr lang="en-US" err="1"/>
              <a:t>Selain</a:t>
            </a:r>
            <a:r>
              <a:rPr lang="en-US"/>
              <a:t> </a:t>
            </a:r>
            <a:r>
              <a:rPr lang="en-US" err="1"/>
              <a:t>menunjukan</a:t>
            </a:r>
            <a:r>
              <a:rPr lang="en-US"/>
              <a:t> </a:t>
            </a:r>
            <a:r>
              <a:rPr lang="en-US" err="1"/>
              <a:t>sopan</a:t>
            </a:r>
            <a:r>
              <a:rPr lang="en-US"/>
              <a:t> </a:t>
            </a:r>
            <a:r>
              <a:rPr lang="en-US" err="1"/>
              <a:t>santun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rasa </a:t>
            </a:r>
            <a:r>
              <a:rPr lang="en-US" err="1"/>
              <a:t>hormat</a:t>
            </a:r>
            <a:r>
              <a:rPr lang="en-US"/>
              <a:t>, kalian </a:t>
            </a:r>
            <a:r>
              <a:rPr lang="en-US" err="1"/>
              <a:t>juga</a:t>
            </a:r>
            <a:r>
              <a:rPr lang="en-US"/>
              <a:t>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belajar</a:t>
            </a:r>
            <a:r>
              <a:rPr lang="en-US"/>
              <a:t> </a:t>
            </a:r>
            <a:r>
              <a:rPr lang="en-US" err="1"/>
              <a:t>banyak</a:t>
            </a:r>
            <a:r>
              <a:rPr lang="en-US"/>
              <a:t> </a:t>
            </a:r>
            <a:r>
              <a:rPr lang="en-US" err="1"/>
              <a:t>hal</a:t>
            </a:r>
            <a:r>
              <a:rPr lang="en-US"/>
              <a:t> di </a:t>
            </a:r>
            <a:r>
              <a:rPr lang="en-US" err="1"/>
              <a:t>luar</a:t>
            </a:r>
            <a:r>
              <a:rPr lang="en-US"/>
              <a:t> </a:t>
            </a:r>
            <a:r>
              <a:rPr lang="en-US" err="1"/>
              <a:t>bidang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kalian </a:t>
            </a:r>
            <a:r>
              <a:rPr lang="en-US" err="1"/>
              <a:t>melalui</a:t>
            </a:r>
            <a:r>
              <a:rPr lang="en-US"/>
              <a:t> </a:t>
            </a:r>
            <a:r>
              <a:rPr lang="en-US" err="1"/>
              <a:t>mengenali</a:t>
            </a:r>
            <a:r>
              <a:rPr lang="en-US"/>
              <a:t> orang-orang di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.</a:t>
            </a:r>
            <a:endParaRPr lang="en-US" b="1" i="1"/>
          </a:p>
          <a:p>
            <a:pPr marL="457200" indent="-457200">
              <a:buFont typeface="+mj-lt"/>
              <a:buAutoNum type="arabicPeriod"/>
            </a:pPr>
            <a:r>
              <a:rPr lang="en-US" b="1" i="1"/>
              <a:t>Be friendly</a:t>
            </a:r>
            <a:r>
              <a:rPr lang="en-US"/>
              <a:t>: </a:t>
            </a:r>
            <a:r>
              <a:rPr lang="en-US" err="1"/>
              <a:t>Bersikap</a:t>
            </a:r>
            <a:r>
              <a:rPr lang="en-US"/>
              <a:t> </a:t>
            </a:r>
            <a:r>
              <a:rPr lang="en-US" err="1"/>
              <a:t>ramah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terbuka</a:t>
            </a:r>
            <a:r>
              <a:rPr lang="en-US"/>
              <a:t> </a:t>
            </a:r>
            <a:r>
              <a:rPr lang="en-US" err="1"/>
              <a:t>pada</a:t>
            </a:r>
            <a:r>
              <a:rPr lang="en-US"/>
              <a:t> </a:t>
            </a:r>
            <a:r>
              <a:rPr lang="en-US" err="1"/>
              <a:t>lingkungan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membantu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</a:t>
            </a:r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efisien</a:t>
            </a:r>
            <a:r>
              <a:rPr lang="en-US"/>
              <a:t>, </a:t>
            </a:r>
            <a:r>
              <a:rPr lang="en-US" err="1"/>
              <a:t>karena</a:t>
            </a:r>
            <a:r>
              <a:rPr lang="en-US"/>
              <a:t> orang di </a:t>
            </a:r>
            <a:r>
              <a:rPr lang="en-US" err="1"/>
              <a:t>sekitar</a:t>
            </a:r>
            <a:r>
              <a:rPr lang="en-US"/>
              <a:t> kalian pun </a:t>
            </a:r>
            <a:r>
              <a:rPr lang="en-US" err="1"/>
              <a:t>juga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bersikap</a:t>
            </a:r>
            <a:r>
              <a:rPr lang="en-US"/>
              <a:t> </a:t>
            </a:r>
            <a:r>
              <a:rPr lang="en-US" err="1"/>
              <a:t>demikian</a:t>
            </a:r>
            <a:r>
              <a:rPr lang="en-US"/>
              <a:t> </a:t>
            </a:r>
            <a:r>
              <a:rPr lang="en-US" err="1"/>
              <a:t>terhadap</a:t>
            </a:r>
            <a:r>
              <a:rPr lang="en-US"/>
              <a:t> kalian </a:t>
            </a:r>
            <a:r>
              <a:rPr lang="en-US">
                <a:sym typeface="Wingdings" panose="05000000000000000000" pitchFamily="2" charset="2"/>
              </a:rPr>
              <a:t>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348886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en-US" b="1" i="1"/>
              <a:t>Write your daily routine: </a:t>
            </a:r>
            <a:r>
              <a:rPr lang="en-US" err="1"/>
              <a:t>Jadikan</a:t>
            </a:r>
            <a:r>
              <a:rPr lang="en-US"/>
              <a:t> </a:t>
            </a:r>
            <a:r>
              <a:rPr lang="en-US" err="1"/>
              <a:t>satu</a:t>
            </a:r>
            <a:r>
              <a:rPr lang="en-US"/>
              <a:t> </a:t>
            </a:r>
            <a:r>
              <a:rPr lang="en-US" err="1"/>
              <a:t>buku</a:t>
            </a:r>
            <a:r>
              <a:rPr lang="en-US"/>
              <a:t> </a:t>
            </a:r>
            <a:r>
              <a:rPr lang="en-US" err="1"/>
              <a:t>kosong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menjadi</a:t>
            </a:r>
            <a:r>
              <a:rPr lang="en-US"/>
              <a:t> </a:t>
            </a:r>
            <a:r>
              <a:rPr lang="en-US" i="1"/>
              <a:t>diary </a:t>
            </a:r>
            <a:r>
              <a:rPr lang="en-US"/>
              <a:t>kalian </a:t>
            </a:r>
            <a:r>
              <a:rPr lang="en-US" err="1"/>
              <a:t>selama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. Kalian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mendapatkan</a:t>
            </a:r>
            <a:r>
              <a:rPr lang="en-US"/>
              <a:t> </a:t>
            </a:r>
            <a:r>
              <a:rPr lang="en-US" err="1"/>
              <a:t>pembelajaran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membaca</a:t>
            </a:r>
            <a:r>
              <a:rPr lang="en-US"/>
              <a:t> </a:t>
            </a:r>
            <a:r>
              <a:rPr lang="en-US" err="1"/>
              <a:t>kegiatan</a:t>
            </a:r>
            <a:r>
              <a:rPr lang="en-US"/>
              <a:t> yang </a:t>
            </a:r>
            <a:r>
              <a:rPr lang="en-US" err="1"/>
              <a:t>sudah</a:t>
            </a:r>
            <a:r>
              <a:rPr lang="en-US"/>
              <a:t> </a:t>
            </a:r>
            <a:r>
              <a:rPr lang="en-US" err="1"/>
              <a:t>dilakukan</a:t>
            </a:r>
            <a:r>
              <a:rPr lang="en-US"/>
              <a:t> </a:t>
            </a:r>
            <a:r>
              <a:rPr lang="en-US" err="1"/>
              <a:t>sejak</a:t>
            </a:r>
            <a:r>
              <a:rPr lang="en-US"/>
              <a:t> </a:t>
            </a:r>
            <a:r>
              <a:rPr lang="en-US" err="1"/>
              <a:t>hari</a:t>
            </a:r>
            <a:r>
              <a:rPr lang="en-US"/>
              <a:t> </a:t>
            </a:r>
            <a:r>
              <a:rPr lang="en-US" err="1"/>
              <a:t>pertama</a:t>
            </a:r>
            <a:r>
              <a:rPr lang="en-US"/>
              <a:t> </a:t>
            </a:r>
            <a:r>
              <a:rPr lang="en-US" err="1"/>
              <a:t>hingga</a:t>
            </a:r>
            <a:r>
              <a:rPr lang="en-US"/>
              <a:t> </a:t>
            </a:r>
            <a:r>
              <a:rPr lang="en-US" err="1"/>
              <a:t>terakhir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di </a:t>
            </a:r>
            <a:r>
              <a:rPr lang="en-US" err="1"/>
              <a:t>perusahaan</a:t>
            </a:r>
            <a:r>
              <a:rPr lang="en-US"/>
              <a:t>. </a:t>
            </a:r>
            <a:r>
              <a:rPr lang="en-US" err="1"/>
              <a:t>Selain</a:t>
            </a:r>
            <a:r>
              <a:rPr lang="en-US"/>
              <a:t> </a:t>
            </a:r>
            <a:r>
              <a:rPr lang="en-US" err="1"/>
              <a:t>itu</a:t>
            </a:r>
            <a:r>
              <a:rPr lang="en-US"/>
              <a:t>, </a:t>
            </a:r>
            <a:r>
              <a:rPr lang="en-US" err="1"/>
              <a:t>jangan</a:t>
            </a:r>
            <a:r>
              <a:rPr lang="en-US"/>
              <a:t> </a:t>
            </a:r>
            <a:r>
              <a:rPr lang="en-US" err="1"/>
              <a:t>lupa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b="1" u="sng" err="1"/>
              <a:t>sempatkan</a:t>
            </a:r>
            <a:r>
              <a:rPr lang="en-US" b="1" u="sng"/>
              <a:t> </a:t>
            </a:r>
            <a:r>
              <a:rPr lang="en-US" b="1" u="sng" err="1"/>
              <a:t>sedikit</a:t>
            </a:r>
            <a:r>
              <a:rPr lang="en-US" b="1" u="sng"/>
              <a:t> </a:t>
            </a:r>
            <a:r>
              <a:rPr lang="en-US" b="1" u="sng" err="1"/>
              <a:t>waktu</a:t>
            </a:r>
            <a:r>
              <a:rPr lang="en-US" b="1" u="sng"/>
              <a:t> kalian </a:t>
            </a:r>
            <a:r>
              <a:rPr lang="en-US" b="1" u="sng" err="1"/>
              <a:t>untuk</a:t>
            </a:r>
            <a:r>
              <a:rPr lang="en-US" b="1" u="sng"/>
              <a:t> </a:t>
            </a:r>
            <a:r>
              <a:rPr lang="en-US" b="1" u="sng" err="1"/>
              <a:t>menyicil</a:t>
            </a:r>
            <a:r>
              <a:rPr lang="en-US" b="1" u="sng"/>
              <a:t> </a:t>
            </a:r>
            <a:r>
              <a:rPr lang="en-US" b="1" u="sng" err="1"/>
              <a:t>laporan</a:t>
            </a:r>
            <a:r>
              <a:rPr lang="en-US" b="1" u="sng"/>
              <a:t> </a:t>
            </a:r>
            <a:r>
              <a:rPr lang="en-US" b="1" u="sng" err="1"/>
              <a:t>kerja</a:t>
            </a:r>
            <a:r>
              <a:rPr lang="en-US" b="1" u="sng"/>
              <a:t> </a:t>
            </a:r>
            <a:r>
              <a:rPr lang="en-US" b="1" u="sng" err="1"/>
              <a:t>profesi</a:t>
            </a:r>
            <a:r>
              <a:rPr lang="en-US" b="1" u="sng"/>
              <a:t>!</a:t>
            </a:r>
          </a:p>
          <a:p>
            <a:pPr marL="0" indent="0" algn="just">
              <a:buNone/>
            </a:pPr>
            <a:endParaRPr lang="en-US" b="1" i="1" u="sng"/>
          </a:p>
          <a:p>
            <a:pPr marL="0" indent="0" algn="ctr">
              <a:buNone/>
            </a:pPr>
            <a:r>
              <a:rPr lang="en-US" b="1" i="1"/>
              <a:t>And always remember to…</a:t>
            </a:r>
          </a:p>
          <a:p>
            <a:pPr marL="0" indent="0" algn="ctr">
              <a:buNone/>
            </a:pPr>
            <a:endParaRPr lang="en-US" b="1" i="1"/>
          </a:p>
          <a:p>
            <a:pPr marL="457200" indent="-457200" algn="just">
              <a:buFont typeface="+mj-lt"/>
              <a:buAutoNum type="arabicPeriod" startAt="4"/>
            </a:pPr>
            <a:r>
              <a:rPr lang="en-US" b="1" i="1"/>
              <a:t>Be competent</a:t>
            </a:r>
            <a:r>
              <a:rPr lang="en-US"/>
              <a:t>: </a:t>
            </a:r>
            <a:r>
              <a:rPr lang="en-US" err="1"/>
              <a:t>Tunjukan</a:t>
            </a:r>
            <a:r>
              <a:rPr lang="en-US"/>
              <a:t> </a:t>
            </a:r>
            <a:r>
              <a:rPr lang="en-US" err="1"/>
              <a:t>sikap</a:t>
            </a:r>
            <a:r>
              <a:rPr lang="en-US"/>
              <a:t> </a:t>
            </a:r>
            <a:r>
              <a:rPr lang="en-US" err="1"/>
              <a:t>profesional</a:t>
            </a:r>
            <a:r>
              <a:rPr lang="en-US"/>
              <a:t> kalian </a:t>
            </a:r>
            <a:r>
              <a:rPr lang="en-US" err="1"/>
              <a:t>melalui</a:t>
            </a:r>
            <a:r>
              <a:rPr lang="en-US"/>
              <a:t> </a:t>
            </a:r>
            <a:r>
              <a:rPr lang="en-US" err="1"/>
              <a:t>aktif</a:t>
            </a:r>
            <a:r>
              <a:rPr lang="en-US"/>
              <a:t> </a:t>
            </a:r>
            <a:r>
              <a:rPr lang="en-US" err="1"/>
              <a:t>bertanya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selalu</a:t>
            </a:r>
            <a:r>
              <a:rPr lang="en-US"/>
              <a:t> </a:t>
            </a:r>
            <a:r>
              <a:rPr lang="en-US" err="1"/>
              <a:t>menyelesaikan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</a:t>
            </a:r>
            <a:r>
              <a:rPr lang="en-US" err="1"/>
              <a:t>sesuai</a:t>
            </a:r>
            <a:r>
              <a:rPr lang="en-US"/>
              <a:t> </a:t>
            </a:r>
            <a:r>
              <a:rPr lang="en-US" err="1"/>
              <a:t>instruksi</a:t>
            </a:r>
            <a:r>
              <a:rPr lang="en-US"/>
              <a:t>. </a:t>
            </a:r>
            <a:r>
              <a:rPr lang="en-US" err="1"/>
              <a:t>Buktikan</a:t>
            </a:r>
            <a:r>
              <a:rPr lang="en-US"/>
              <a:t> </a:t>
            </a:r>
            <a:r>
              <a:rPr lang="en-US" err="1"/>
              <a:t>kompetensi</a:t>
            </a:r>
            <a:r>
              <a:rPr lang="en-US"/>
              <a:t> kalian </a:t>
            </a:r>
            <a:r>
              <a:rPr lang="en-US" err="1"/>
              <a:t>terhadap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</a:t>
            </a:r>
            <a:r>
              <a:rPr lang="en-US" err="1"/>
              <a:t>bukan</a:t>
            </a:r>
            <a:r>
              <a:rPr lang="en-US"/>
              <a:t> </a:t>
            </a:r>
            <a:r>
              <a:rPr lang="en-US" err="1"/>
              <a:t>hanya</a:t>
            </a:r>
            <a:r>
              <a:rPr lang="en-US"/>
              <a:t> </a:t>
            </a:r>
            <a:r>
              <a:rPr lang="en-US" err="1"/>
              <a:t>semata</a:t>
            </a:r>
            <a:r>
              <a:rPr lang="en-US"/>
              <a:t> </a:t>
            </a:r>
            <a:r>
              <a:rPr lang="en-US" err="1"/>
              <a:t>pencitraan</a:t>
            </a:r>
            <a:r>
              <a:rPr lang="en-US"/>
              <a:t>, </a:t>
            </a:r>
            <a:r>
              <a:rPr lang="en-US" err="1"/>
              <a:t>namun</a:t>
            </a:r>
            <a:r>
              <a:rPr lang="en-US"/>
              <a:t> </a:t>
            </a:r>
            <a:r>
              <a:rPr lang="en-US" err="1"/>
              <a:t>karena</a:t>
            </a:r>
            <a:r>
              <a:rPr lang="en-US"/>
              <a:t> </a:t>
            </a:r>
            <a:r>
              <a:rPr lang="en-US" err="1"/>
              <a:t>profesionalitas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integritas</a:t>
            </a:r>
            <a:r>
              <a:rPr lang="en-US"/>
              <a:t> kalian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 b="1" i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491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Setelah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pPr marL="0" indent="0" algn="just">
              <a:buNone/>
            </a:pPr>
            <a:r>
              <a:rPr lang="en-US" err="1"/>
              <a:t>Pembelajaran</a:t>
            </a:r>
            <a:r>
              <a:rPr lang="en-US"/>
              <a:t> yang </a:t>
            </a:r>
            <a:r>
              <a:rPr lang="en-US" err="1"/>
              <a:t>akan</a:t>
            </a:r>
            <a:r>
              <a:rPr lang="en-US"/>
              <a:t> kalian </a:t>
            </a:r>
            <a:r>
              <a:rPr lang="en-US" err="1"/>
              <a:t>dapatkan</a:t>
            </a:r>
            <a:r>
              <a:rPr lang="en-US"/>
              <a:t> </a:t>
            </a:r>
            <a:r>
              <a:rPr lang="en-US" err="1"/>
              <a:t>setelah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…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Knowledge</a:t>
            </a:r>
            <a:r>
              <a:rPr lang="en-US"/>
              <a:t>: </a:t>
            </a:r>
            <a:r>
              <a:rPr lang="en-US" err="1"/>
              <a:t>Pengalaman</a:t>
            </a:r>
            <a:r>
              <a:rPr lang="en-US"/>
              <a:t> 3 </a:t>
            </a:r>
            <a:r>
              <a:rPr lang="en-US" err="1"/>
              <a:t>bulan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memberikan</a:t>
            </a:r>
            <a:r>
              <a:rPr lang="en-US"/>
              <a:t> kalian </a:t>
            </a:r>
            <a:r>
              <a:rPr lang="en-US" err="1"/>
              <a:t>banyak</a:t>
            </a:r>
            <a:r>
              <a:rPr lang="en-US"/>
              <a:t> </a:t>
            </a:r>
            <a:r>
              <a:rPr lang="en-US" err="1"/>
              <a:t>pengetahuan</a:t>
            </a:r>
            <a:r>
              <a:rPr lang="en-US"/>
              <a:t> </a:t>
            </a:r>
            <a:r>
              <a:rPr lang="en-US" err="1"/>
              <a:t>mengenai</a:t>
            </a:r>
            <a:r>
              <a:rPr lang="en-US"/>
              <a:t> </a:t>
            </a:r>
            <a:r>
              <a:rPr lang="en-US" err="1"/>
              <a:t>dunia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seperti</a:t>
            </a:r>
            <a:r>
              <a:rPr lang="en-US"/>
              <a:t>; (1) </a:t>
            </a:r>
            <a:r>
              <a:rPr lang="en-US" err="1"/>
              <a:t>Gambaran</a:t>
            </a:r>
            <a:r>
              <a:rPr lang="en-US"/>
              <a:t> </a:t>
            </a:r>
            <a:r>
              <a:rPr lang="en-US" err="1"/>
              <a:t>mengenai</a:t>
            </a:r>
            <a:r>
              <a:rPr lang="en-US"/>
              <a:t> </a:t>
            </a:r>
            <a:r>
              <a:rPr lang="en-US" err="1"/>
              <a:t>dunia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, (2) </a:t>
            </a:r>
            <a:r>
              <a:rPr lang="en-US" err="1"/>
              <a:t>Mengenali</a:t>
            </a:r>
            <a:r>
              <a:rPr lang="en-US"/>
              <a:t> </a:t>
            </a:r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keterampilan</a:t>
            </a:r>
            <a:r>
              <a:rPr lang="en-US"/>
              <a:t> yang kalian </a:t>
            </a:r>
            <a:r>
              <a:rPr lang="en-US" err="1"/>
              <a:t>miliki</a:t>
            </a:r>
            <a:r>
              <a:rPr lang="en-US"/>
              <a:t>, </a:t>
            </a:r>
            <a:r>
              <a:rPr lang="en-US" err="1"/>
              <a:t>dan</a:t>
            </a:r>
            <a:r>
              <a:rPr lang="en-US"/>
              <a:t> (3) </a:t>
            </a:r>
            <a:r>
              <a:rPr lang="en-US" err="1"/>
              <a:t>Mengetahui</a:t>
            </a:r>
            <a:r>
              <a:rPr lang="en-US"/>
              <a:t> </a:t>
            </a:r>
            <a:r>
              <a:rPr lang="en-US" err="1"/>
              <a:t>keahlian</a:t>
            </a:r>
            <a:r>
              <a:rPr lang="en-US"/>
              <a:t> kalian yang </a:t>
            </a:r>
            <a:r>
              <a:rPr lang="en-US" err="1"/>
              <a:t>sebenarnya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bekerja</a:t>
            </a:r>
            <a:endParaRPr lang="en-US"/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Skills</a:t>
            </a:r>
            <a:r>
              <a:rPr lang="en-US" b="1"/>
              <a:t>: </a:t>
            </a:r>
            <a:r>
              <a:rPr lang="en-US" err="1"/>
              <a:t>Peningkatan</a:t>
            </a:r>
            <a:r>
              <a:rPr lang="en-US"/>
              <a:t> </a:t>
            </a:r>
            <a:r>
              <a:rPr lang="en-US" err="1"/>
              <a:t>keahlian</a:t>
            </a:r>
            <a:r>
              <a:rPr lang="en-US"/>
              <a:t> </a:t>
            </a:r>
            <a:r>
              <a:rPr lang="en-US" err="1"/>
              <a:t>secara</a:t>
            </a:r>
            <a:r>
              <a:rPr lang="en-US"/>
              <a:t> </a:t>
            </a:r>
            <a:r>
              <a:rPr lang="en-US" err="1"/>
              <a:t>sosial</a:t>
            </a:r>
            <a:r>
              <a:rPr lang="en-US"/>
              <a:t> </a:t>
            </a:r>
            <a:r>
              <a:rPr lang="en-US" err="1"/>
              <a:t>maupun</a:t>
            </a:r>
            <a:r>
              <a:rPr lang="en-US"/>
              <a:t> </a:t>
            </a:r>
            <a:r>
              <a:rPr lang="en-US" err="1"/>
              <a:t>intelektual</a:t>
            </a:r>
            <a:r>
              <a:rPr lang="en-US"/>
              <a:t> </a:t>
            </a:r>
            <a:r>
              <a:rPr lang="en-US" err="1"/>
              <a:t>karena</a:t>
            </a:r>
            <a:r>
              <a:rPr lang="en-US"/>
              <a:t> proses </a:t>
            </a:r>
            <a:r>
              <a:rPr lang="en-US" err="1"/>
              <a:t>adaptasi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dunia</a:t>
            </a:r>
            <a:r>
              <a:rPr lang="en-US"/>
              <a:t> </a:t>
            </a:r>
            <a:r>
              <a:rPr lang="en-US" err="1"/>
              <a:t>perkuliahan</a:t>
            </a:r>
            <a:r>
              <a:rPr lang="en-US"/>
              <a:t> </a:t>
            </a:r>
            <a:r>
              <a:rPr lang="en-US" err="1"/>
              <a:t>ke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yang </a:t>
            </a:r>
            <a:r>
              <a:rPr lang="en-US" err="1"/>
              <a:t>membuat</a:t>
            </a:r>
            <a:r>
              <a:rPr lang="en-US"/>
              <a:t> </a:t>
            </a:r>
            <a:r>
              <a:rPr lang="en-US" err="1"/>
              <a:t>kompetensi</a:t>
            </a:r>
            <a:r>
              <a:rPr lang="en-US"/>
              <a:t> kalian </a:t>
            </a:r>
            <a:r>
              <a:rPr lang="en-US" err="1"/>
              <a:t>terus</a:t>
            </a:r>
            <a:r>
              <a:rPr lang="en-US"/>
              <a:t> </a:t>
            </a:r>
            <a:r>
              <a:rPr lang="en-US" err="1"/>
              <a:t>berkembang</a:t>
            </a:r>
            <a:r>
              <a:rPr lang="en-US"/>
              <a:t> </a:t>
            </a:r>
            <a:r>
              <a:rPr lang="en-US" err="1"/>
              <a:t>tiap</a:t>
            </a:r>
            <a:r>
              <a:rPr lang="en-US"/>
              <a:t> </a:t>
            </a:r>
            <a:r>
              <a:rPr lang="en-US" err="1"/>
              <a:t>harinya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8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Menyusun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err="1"/>
              <a:t>Buka</a:t>
            </a:r>
            <a:r>
              <a:rPr lang="en-US"/>
              <a:t> </a:t>
            </a:r>
            <a:r>
              <a:rPr lang="en-US" err="1"/>
              <a:t>ulang</a:t>
            </a:r>
            <a:r>
              <a:rPr lang="en-US"/>
              <a:t> </a:t>
            </a:r>
            <a:r>
              <a:rPr lang="en-US" err="1"/>
              <a:t>catatan</a:t>
            </a:r>
            <a:r>
              <a:rPr lang="en-US"/>
              <a:t> </a:t>
            </a:r>
            <a:r>
              <a:rPr lang="en-US" err="1"/>
              <a:t>harian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mengingat</a:t>
            </a:r>
            <a:r>
              <a:rPr lang="en-US"/>
              <a:t> </a:t>
            </a:r>
            <a:r>
              <a:rPr lang="en-US" err="1"/>
              <a:t>kembali</a:t>
            </a:r>
            <a:r>
              <a:rPr lang="en-US"/>
              <a:t> </a:t>
            </a:r>
            <a:r>
              <a:rPr lang="en-US" err="1"/>
              <a:t>kegiatan</a:t>
            </a:r>
            <a:r>
              <a:rPr lang="en-US"/>
              <a:t> yang </a:t>
            </a:r>
            <a:r>
              <a:rPr lang="en-US" err="1"/>
              <a:t>sudah</a:t>
            </a:r>
            <a:r>
              <a:rPr lang="en-US"/>
              <a:t> </a:t>
            </a:r>
            <a:r>
              <a:rPr lang="en-US" err="1"/>
              <a:t>dilakukan</a:t>
            </a:r>
            <a:r>
              <a:rPr lang="en-US"/>
              <a:t> </a:t>
            </a:r>
            <a:r>
              <a:rPr lang="en-US" err="1"/>
              <a:t>selama</a:t>
            </a:r>
            <a:r>
              <a:rPr lang="en-US"/>
              <a:t> 3 </a:t>
            </a:r>
            <a:r>
              <a:rPr lang="en-US" err="1"/>
              <a:t>bulan</a:t>
            </a:r>
            <a:r>
              <a:rPr lang="en-US"/>
              <a:t>!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err="1"/>
              <a:t>Sudah</a:t>
            </a:r>
            <a:r>
              <a:rPr lang="en-US"/>
              <a:t> </a:t>
            </a:r>
            <a:r>
              <a:rPr lang="en-US" err="1"/>
              <a:t>menyusun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sejak</a:t>
            </a:r>
            <a:r>
              <a:rPr lang="en-US"/>
              <a:t> </a:t>
            </a:r>
            <a:r>
              <a:rPr lang="en-US" err="1"/>
              <a:t>awal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dimulai</a:t>
            </a:r>
            <a:r>
              <a:rPr lang="en-US"/>
              <a:t> </a:t>
            </a:r>
            <a:r>
              <a:rPr lang="en-US" err="1"/>
              <a:t>apabila</a:t>
            </a:r>
            <a:r>
              <a:rPr lang="en-US"/>
              <a:t> </a:t>
            </a:r>
            <a:r>
              <a:rPr lang="en-US" err="1"/>
              <a:t>sempat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menghindari</a:t>
            </a:r>
            <a:r>
              <a:rPr lang="en-US"/>
              <a:t> </a:t>
            </a:r>
            <a:r>
              <a:rPr lang="en-US" err="1"/>
              <a:t>menjadi</a:t>
            </a:r>
            <a:r>
              <a:rPr lang="en-US"/>
              <a:t> </a:t>
            </a:r>
            <a:r>
              <a:rPr lang="en-US" i="1" err="1"/>
              <a:t>deadliners</a:t>
            </a:r>
            <a:r>
              <a:rPr lang="en-US" i="1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merugikan</a:t>
            </a:r>
            <a:r>
              <a:rPr lang="en-US"/>
              <a:t> </a:t>
            </a:r>
            <a:r>
              <a:rPr lang="en-US" err="1"/>
              <a:t>diri</a:t>
            </a:r>
            <a:r>
              <a:rPr lang="en-US"/>
              <a:t> </a:t>
            </a:r>
            <a:r>
              <a:rPr lang="en-US" err="1"/>
              <a:t>sendiri</a:t>
            </a:r>
            <a:r>
              <a:rPr lang="en-US"/>
              <a:t> </a:t>
            </a:r>
            <a:r>
              <a:rPr lang="en-US" err="1"/>
              <a:t>pada</a:t>
            </a:r>
            <a:r>
              <a:rPr lang="en-US"/>
              <a:t> </a:t>
            </a:r>
            <a:r>
              <a:rPr lang="en-US" err="1"/>
              <a:t>akhirnya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err="1"/>
              <a:t>Memastikan</a:t>
            </a:r>
            <a:r>
              <a:rPr lang="en-US"/>
              <a:t> </a:t>
            </a:r>
            <a:r>
              <a:rPr lang="en-US" err="1"/>
              <a:t>kelengkapan</a:t>
            </a:r>
            <a:r>
              <a:rPr lang="en-US"/>
              <a:t> </a:t>
            </a:r>
            <a:r>
              <a:rPr lang="en-US" err="1"/>
              <a:t>terkait</a:t>
            </a:r>
            <a:r>
              <a:rPr lang="en-US"/>
              <a:t> </a:t>
            </a:r>
            <a:r>
              <a:rPr lang="en-US" err="1"/>
              <a:t>formulir-formulir</a:t>
            </a:r>
            <a:r>
              <a:rPr lang="en-US"/>
              <a:t> yang </a:t>
            </a:r>
            <a:r>
              <a:rPr lang="en-US" err="1"/>
              <a:t>dibutuhkan</a:t>
            </a:r>
            <a:r>
              <a:rPr lang="en-US"/>
              <a:t> </a:t>
            </a:r>
            <a:r>
              <a:rPr lang="en-US" err="1"/>
              <a:t>bidang</a:t>
            </a:r>
            <a:r>
              <a:rPr lang="en-US"/>
              <a:t> </a:t>
            </a:r>
            <a:r>
              <a:rPr lang="en-US" err="1"/>
              <a:t>akademik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lampiran</a:t>
            </a:r>
            <a:r>
              <a:rPr lang="en-US"/>
              <a:t> </a:t>
            </a:r>
            <a:r>
              <a:rPr lang="en-US" err="1"/>
              <a:t>pada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.</a:t>
            </a:r>
          </a:p>
          <a:p>
            <a:pPr marL="0" indent="0" algn="ctr">
              <a:buNone/>
            </a:pPr>
            <a:r>
              <a:rPr lang="en-US" b="1" i="1"/>
              <a:t>And always remember to…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n-US" err="1"/>
              <a:t>Rajin</a:t>
            </a:r>
            <a:r>
              <a:rPr lang="en-US"/>
              <a:t> </a:t>
            </a:r>
            <a:r>
              <a:rPr lang="en-US" err="1"/>
              <a:t>melakukan</a:t>
            </a:r>
            <a:r>
              <a:rPr lang="en-US"/>
              <a:t> </a:t>
            </a:r>
            <a:r>
              <a:rPr lang="en-US" err="1"/>
              <a:t>asistensi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dosen</a:t>
            </a:r>
            <a:r>
              <a:rPr lang="en-US"/>
              <a:t> </a:t>
            </a:r>
            <a:r>
              <a:rPr lang="en-US" err="1"/>
              <a:t>pembimbing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mendapatkan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yang </a:t>
            </a:r>
            <a:r>
              <a:rPr lang="en-US" err="1"/>
              <a:t>maksimal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siding.</a:t>
            </a:r>
          </a:p>
        </p:txBody>
      </p:sp>
    </p:spTree>
    <p:extLst>
      <p:ext uri="{BB962C8B-B14F-4D97-AF65-F5344CB8AC3E}">
        <p14:creationId xmlns:p14="http://schemas.microsoft.com/office/powerpoint/2010/main" val="13076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persiapan</a:t>
            </a:r>
            <a:r>
              <a:rPr lang="en-US"/>
              <a:t> </a:t>
            </a:r>
            <a:r>
              <a:rPr lang="en-US" err="1"/>
              <a:t>sidang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b="1" err="1"/>
              <a:t>Kuasai</a:t>
            </a:r>
            <a:r>
              <a:rPr lang="en-US" b="1"/>
              <a:t> </a:t>
            </a:r>
            <a:r>
              <a:rPr lang="en-US" b="1" err="1"/>
              <a:t>isi</a:t>
            </a:r>
            <a:r>
              <a:rPr lang="en-US" b="1"/>
              <a:t> </a:t>
            </a:r>
            <a:r>
              <a:rPr lang="en-US" b="1" err="1"/>
              <a:t>laporan</a:t>
            </a:r>
            <a:r>
              <a:rPr lang="en-US" b="1"/>
              <a:t> kalian! </a:t>
            </a:r>
            <a:r>
              <a:rPr lang="en-US" err="1"/>
              <a:t>Pahami</a:t>
            </a:r>
            <a:r>
              <a:rPr lang="en-US"/>
              <a:t> </a:t>
            </a:r>
            <a:r>
              <a:rPr lang="en-US" err="1"/>
              <a:t>struktur</a:t>
            </a:r>
            <a:r>
              <a:rPr lang="en-US"/>
              <a:t> </a:t>
            </a:r>
            <a:r>
              <a:rPr lang="en-US" err="1"/>
              <a:t>organisasi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dinamika</a:t>
            </a:r>
            <a:r>
              <a:rPr lang="en-US"/>
              <a:t> </a:t>
            </a:r>
            <a:r>
              <a:rPr lang="en-US" err="1"/>
              <a:t>bidang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di </a:t>
            </a:r>
            <a:r>
              <a:rPr lang="en-US" err="1"/>
              <a:t>perusahaan</a:t>
            </a:r>
            <a:r>
              <a:rPr lang="en-US"/>
              <a:t> yang kalian </a:t>
            </a:r>
            <a:r>
              <a:rPr lang="en-US" err="1"/>
              <a:t>laksanakan</a:t>
            </a:r>
            <a:r>
              <a:rPr lang="en-US"/>
              <a:t> </a:t>
            </a:r>
            <a:r>
              <a:rPr lang="en-US" err="1"/>
              <a:t>selama</a:t>
            </a:r>
            <a:r>
              <a:rPr lang="en-US"/>
              <a:t> 3 </a:t>
            </a:r>
            <a:r>
              <a:rPr lang="en-US" err="1"/>
              <a:t>bulan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err="1"/>
              <a:t>Buat</a:t>
            </a:r>
            <a:r>
              <a:rPr lang="en-US" b="1"/>
              <a:t> PPT yang </a:t>
            </a:r>
            <a:r>
              <a:rPr lang="en-US" b="1" err="1"/>
              <a:t>singkat</a:t>
            </a:r>
            <a:r>
              <a:rPr lang="en-US" b="1"/>
              <a:t>, </a:t>
            </a:r>
            <a:r>
              <a:rPr lang="en-US" b="1" err="1"/>
              <a:t>padat</a:t>
            </a:r>
            <a:r>
              <a:rPr lang="en-US" b="1"/>
              <a:t>, </a:t>
            </a:r>
            <a:r>
              <a:rPr lang="en-US" b="1" err="1"/>
              <a:t>dan</a:t>
            </a:r>
            <a:r>
              <a:rPr lang="en-US" b="1"/>
              <a:t> </a:t>
            </a:r>
            <a:r>
              <a:rPr lang="en-US" b="1" err="1"/>
              <a:t>jelas</a:t>
            </a:r>
            <a:r>
              <a:rPr lang="en-US" b="1"/>
              <a:t>! </a:t>
            </a:r>
            <a:r>
              <a:rPr lang="en-US" err="1"/>
              <a:t>Utamakan</a:t>
            </a:r>
            <a:r>
              <a:rPr lang="en-US"/>
              <a:t> </a:t>
            </a:r>
            <a:r>
              <a:rPr lang="en-US" err="1"/>
              <a:t>isi</a:t>
            </a:r>
            <a:r>
              <a:rPr lang="en-US"/>
              <a:t> </a:t>
            </a:r>
            <a:r>
              <a:rPr lang="en-US" err="1"/>
              <a:t>bab</a:t>
            </a:r>
            <a:r>
              <a:rPr lang="en-US"/>
              <a:t> 3 </a:t>
            </a:r>
            <a:r>
              <a:rPr lang="en-US" err="1"/>
              <a:t>pada</a:t>
            </a:r>
            <a:r>
              <a:rPr lang="en-US"/>
              <a:t> PPT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sidang</a:t>
            </a:r>
            <a:r>
              <a:rPr lang="en-US"/>
              <a:t> </a:t>
            </a:r>
            <a:r>
              <a:rPr lang="en-US" err="1"/>
              <a:t>tanpa</a:t>
            </a:r>
            <a:r>
              <a:rPr lang="en-US"/>
              <a:t> </a:t>
            </a:r>
            <a:r>
              <a:rPr lang="en-US" err="1"/>
              <a:t>melupakan</a:t>
            </a:r>
            <a:r>
              <a:rPr lang="en-US"/>
              <a:t> </a:t>
            </a:r>
            <a:r>
              <a:rPr lang="en-US" err="1"/>
              <a:t>juga</a:t>
            </a:r>
            <a:r>
              <a:rPr lang="en-US"/>
              <a:t> </a:t>
            </a:r>
            <a:r>
              <a:rPr lang="en-US" err="1"/>
              <a:t>pentingnya</a:t>
            </a:r>
            <a:r>
              <a:rPr lang="en-US"/>
              <a:t> </a:t>
            </a:r>
            <a:r>
              <a:rPr lang="en-US" err="1"/>
              <a:t>menguasai</a:t>
            </a:r>
            <a:r>
              <a:rPr lang="en-US"/>
              <a:t> </a:t>
            </a:r>
            <a:r>
              <a:rPr lang="en-US" err="1"/>
              <a:t>struktur</a:t>
            </a:r>
            <a:r>
              <a:rPr lang="en-US"/>
              <a:t> </a:t>
            </a:r>
            <a:r>
              <a:rPr lang="en-US" err="1"/>
              <a:t>organisasi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latar</a:t>
            </a:r>
            <a:r>
              <a:rPr lang="en-US"/>
              <a:t> </a:t>
            </a:r>
            <a:r>
              <a:rPr lang="en-US" err="1"/>
              <a:t>belakang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kalian.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Don’t procrastinate</a:t>
            </a:r>
            <a:r>
              <a:rPr lang="en-US" b="1"/>
              <a:t>: </a:t>
            </a:r>
            <a:r>
              <a:rPr lang="en-US" err="1"/>
              <a:t>Persiapkan</a:t>
            </a:r>
            <a:r>
              <a:rPr lang="en-US"/>
              <a:t> PPT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jauh</a:t>
            </a:r>
            <a:r>
              <a:rPr lang="en-US"/>
              <a:t> </a:t>
            </a:r>
            <a:r>
              <a:rPr lang="en-US" err="1"/>
              <a:t>hari</a:t>
            </a:r>
            <a:r>
              <a:rPr lang="en-US"/>
              <a:t> </a:t>
            </a:r>
            <a:r>
              <a:rPr lang="en-US" err="1"/>
              <a:t>sebelum</a:t>
            </a:r>
            <a:r>
              <a:rPr lang="en-US"/>
              <a:t> </a:t>
            </a:r>
            <a:r>
              <a:rPr lang="en-US" err="1"/>
              <a:t>tanggal</a:t>
            </a:r>
            <a:r>
              <a:rPr lang="en-US"/>
              <a:t> </a:t>
            </a:r>
            <a:r>
              <a:rPr lang="en-US" err="1"/>
              <a:t>sidang</a:t>
            </a:r>
            <a:r>
              <a:rPr lang="en-US"/>
              <a:t> kalian.</a:t>
            </a:r>
            <a:endParaRPr lang="en-US" b="1" i="1"/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Practice makes perfect</a:t>
            </a:r>
            <a:r>
              <a:rPr lang="en-US" b="1"/>
              <a:t>: </a:t>
            </a:r>
            <a:r>
              <a:rPr lang="en-US" err="1"/>
              <a:t>Latihan</a:t>
            </a:r>
            <a:r>
              <a:rPr lang="en-US"/>
              <a:t> </a:t>
            </a:r>
            <a:r>
              <a:rPr lang="en-US" err="1"/>
              <a:t>presentasi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praktikan</a:t>
            </a:r>
            <a:r>
              <a:rPr lang="en-US"/>
              <a:t> </a:t>
            </a:r>
            <a:r>
              <a:rPr lang="en-US" err="1"/>
              <a:t>lainnya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sangat</a:t>
            </a:r>
            <a:r>
              <a:rPr lang="en-US"/>
              <a:t> </a:t>
            </a:r>
            <a:r>
              <a:rPr lang="en-US" err="1"/>
              <a:t>membantu</a:t>
            </a:r>
            <a:r>
              <a:rPr lang="en-US"/>
              <a:t> kalian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mengantisipasi</a:t>
            </a:r>
            <a:r>
              <a:rPr lang="en-US"/>
              <a:t> </a:t>
            </a:r>
            <a:r>
              <a:rPr lang="en-US" err="1"/>
              <a:t>kesalahan</a:t>
            </a:r>
            <a:r>
              <a:rPr lang="en-US"/>
              <a:t> yang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terjadi</a:t>
            </a:r>
            <a:r>
              <a:rPr lang="en-US"/>
              <a:t> </a:t>
            </a:r>
            <a:r>
              <a:rPr lang="en-US" err="1"/>
              <a:t>saat</a:t>
            </a:r>
            <a:r>
              <a:rPr lang="en-US"/>
              <a:t> </a:t>
            </a:r>
            <a:r>
              <a:rPr lang="en-US" err="1"/>
              <a:t>sidang</a:t>
            </a:r>
            <a:r>
              <a:rPr lang="en-US"/>
              <a:t> di </a:t>
            </a:r>
            <a:r>
              <a:rPr lang="en-US" err="1"/>
              <a:t>depan</a:t>
            </a:r>
            <a:r>
              <a:rPr lang="en-US"/>
              <a:t> </a:t>
            </a:r>
            <a:r>
              <a:rPr lang="en-US" err="1"/>
              <a:t>penguji</a:t>
            </a:r>
            <a:r>
              <a:rPr lang="en-US"/>
              <a:t>.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50734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831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Tw Cen MT</vt:lpstr>
      <vt:lpstr>Tw Cen MT Condensed</vt:lpstr>
      <vt:lpstr>Wingdings</vt:lpstr>
      <vt:lpstr>Wingdings 3</vt:lpstr>
      <vt:lpstr>Integral</vt:lpstr>
      <vt:lpstr>How to survive kerja profesi</vt:lpstr>
      <vt:lpstr>PERSIAPAN SEBELUM KERJA PROFESI</vt:lpstr>
      <vt:lpstr>Cari informasi lowongan kerja profesi!</vt:lpstr>
      <vt:lpstr>Hal lain yang perlu dipersiapkan:</vt:lpstr>
      <vt:lpstr>Selama kerja profesi</vt:lpstr>
      <vt:lpstr>PowerPoint Presentation</vt:lpstr>
      <vt:lpstr>Setelah kerja profesi</vt:lpstr>
      <vt:lpstr>Menyusun laporan kerja profesi</vt:lpstr>
      <vt:lpstr>persiapan sidang kerja profesi</vt:lpstr>
      <vt:lpstr>Revisi laporan kerja profesi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kerja profesi</dc:title>
  <cp:lastModifiedBy>User</cp:lastModifiedBy>
  <cp:revision>2</cp:revision>
  <dcterms:modified xsi:type="dcterms:W3CDTF">2019-01-11T03:49:56Z</dcterms:modified>
</cp:coreProperties>
</file>