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6" r:id="rId7"/>
    <p:sldId id="267" r:id="rId8"/>
    <p:sldId id="262" r:id="rId9"/>
    <p:sldId id="263" r:id="rId10"/>
    <p:sldId id="264" r:id="rId11"/>
    <p:sldId id="265"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5D89E4B3-CC5A-45FC-B374-1CD6A96BAF1C}" type="datetimeFigureOut">
              <a:rPr lang="id-ID" smtClean="0"/>
              <a:pPr/>
              <a:t>11/01/2019</a:t>
            </a:fld>
            <a:endParaRPr lang="id-ID"/>
          </a:p>
        </p:txBody>
      </p:sp>
      <p:sp>
        <p:nvSpPr>
          <p:cNvPr id="17" name="Footer Placeholder 16"/>
          <p:cNvSpPr>
            <a:spLocks noGrp="1"/>
          </p:cNvSpPr>
          <p:nvPr>
            <p:ph type="ftr" sz="quarter" idx="11"/>
          </p:nvPr>
        </p:nvSpPr>
        <p:spPr>
          <a:xfrm>
            <a:off x="2898648" y="6355080"/>
            <a:ext cx="3474720" cy="365760"/>
          </a:xfrm>
        </p:spPr>
        <p:txBody>
          <a:bodyPr/>
          <a:lstStyle/>
          <a:p>
            <a:endParaRPr lang="id-ID"/>
          </a:p>
        </p:txBody>
      </p:sp>
      <p:sp>
        <p:nvSpPr>
          <p:cNvPr id="29" name="Slide Number Placeholder 28"/>
          <p:cNvSpPr>
            <a:spLocks noGrp="1"/>
          </p:cNvSpPr>
          <p:nvPr>
            <p:ph type="sldNum" sz="quarter" idx="12"/>
          </p:nvPr>
        </p:nvSpPr>
        <p:spPr>
          <a:xfrm>
            <a:off x="1216152" y="6355080"/>
            <a:ext cx="1219200" cy="365760"/>
          </a:xfrm>
        </p:spPr>
        <p:txBody>
          <a:bodyPr/>
          <a:lstStyle/>
          <a:p>
            <a:fld id="{937E8DE7-1758-46DF-9542-E8A0FFFFCEC5}" type="slidenum">
              <a:rPr lang="id-ID" smtClean="0"/>
              <a:pPr/>
              <a:t>‹#›</a:t>
            </a:fld>
            <a:endParaRPr lang="id-ID"/>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7E8DE7-1758-46DF-9542-E8A0FFFFCEC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7E8DE7-1758-46DF-9542-E8A0FFFFCEC5}" type="slidenum">
              <a:rPr lang="id-ID" smtClean="0"/>
              <a:pPr/>
              <a:t>‹#›</a:t>
            </a:fld>
            <a:endParaRPr lang="id-ID"/>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37E8DE7-1758-46DF-9542-E8A0FFFFCEC5}" type="slidenum">
              <a:rPr lang="id-ID" smtClean="0"/>
              <a:pPr/>
              <a:t>‹#›</a:t>
            </a:fld>
            <a:endParaRPr lang="id-ID"/>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D89E4B3-CC5A-45FC-B374-1CD6A96BAF1C}" type="datetimeFigureOut">
              <a:rPr lang="id-ID" smtClean="0"/>
              <a:pPr/>
              <a:t>11/01/2019</a:t>
            </a:fld>
            <a:endParaRPr lang="id-ID"/>
          </a:p>
        </p:txBody>
      </p:sp>
      <p:sp>
        <p:nvSpPr>
          <p:cNvPr id="5" name="Footer Placeholder 4"/>
          <p:cNvSpPr>
            <a:spLocks noGrp="1"/>
          </p:cNvSpPr>
          <p:nvPr>
            <p:ph type="ftr" sz="quarter" idx="11"/>
          </p:nvPr>
        </p:nvSpPr>
        <p:spPr>
          <a:xfrm>
            <a:off x="2898648" y="6355080"/>
            <a:ext cx="3474720" cy="365760"/>
          </a:xfrm>
        </p:spPr>
        <p:txBody>
          <a:bodyPr/>
          <a:lstStyle/>
          <a:p>
            <a:endParaRPr lang="id-ID"/>
          </a:p>
        </p:txBody>
      </p:sp>
      <p:sp>
        <p:nvSpPr>
          <p:cNvPr id="6" name="Slide Number Placeholder 5"/>
          <p:cNvSpPr>
            <a:spLocks noGrp="1"/>
          </p:cNvSpPr>
          <p:nvPr>
            <p:ph type="sldNum" sz="quarter" idx="12"/>
          </p:nvPr>
        </p:nvSpPr>
        <p:spPr>
          <a:xfrm>
            <a:off x="1069848" y="6355080"/>
            <a:ext cx="1520952" cy="365760"/>
          </a:xfrm>
        </p:spPr>
        <p:txBody>
          <a:bodyPr/>
          <a:lstStyle/>
          <a:p>
            <a:fld id="{937E8DE7-1758-46DF-9542-E8A0FFFFCEC5}" type="slidenum">
              <a:rPr lang="id-ID" smtClean="0"/>
              <a:pPr/>
              <a:t>‹#›</a:t>
            </a:fld>
            <a:endParaRPr lang="id-ID"/>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37E8DE7-1758-46DF-9542-E8A0FFFFCEC5}" type="slidenum">
              <a:rPr lang="id-ID" smtClean="0"/>
              <a:pPr/>
              <a:t>‹#›</a:t>
            </a:fld>
            <a:endParaRPr lang="id-ID"/>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37E8DE7-1758-46DF-9542-E8A0FFFFCEC5}" type="slidenum">
              <a:rPr lang="id-ID" smtClean="0"/>
              <a:pPr/>
              <a:t>‹#›</a:t>
            </a:fld>
            <a:endParaRPr lang="id-ID"/>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37E8DE7-1758-46DF-9542-E8A0FFFFCEC5}" type="slidenum">
              <a:rPr lang="id-ID" smtClean="0"/>
              <a:pPr/>
              <a:t>‹#›</a:t>
            </a:fld>
            <a:endParaRPr lang="id-ID"/>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37E8DE7-1758-46DF-9542-E8A0FFFFCEC5}" type="slidenum">
              <a:rPr lang="id-ID" smtClean="0"/>
              <a:pPr/>
              <a:t>‹#›</a:t>
            </a:fld>
            <a:endParaRPr lang="id-ID"/>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37E8DE7-1758-46DF-9542-E8A0FFFFCEC5}" type="slidenum">
              <a:rPr lang="id-ID" smtClean="0"/>
              <a:pPr/>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89E4B3-CC5A-45FC-B374-1CD6A96BAF1C}" type="datetimeFigureOut">
              <a:rPr lang="id-ID" smtClean="0"/>
              <a:pPr/>
              <a:t>11/01/2019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37E8DE7-1758-46DF-9542-E8A0FFFFCEC5}" type="slidenum">
              <a:rPr lang="id-ID" smtClean="0"/>
              <a:pPr/>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D89E4B3-CC5A-45FC-B374-1CD6A96BAF1C}" type="datetimeFigureOut">
              <a:rPr lang="id-ID" smtClean="0"/>
              <a:pPr/>
              <a:t>11/01/2019</a:t>
            </a:fld>
            <a:endParaRPr lang="id-ID"/>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37E8DE7-1758-46DF-9542-E8A0FFFFCEC5}" type="slidenum">
              <a:rPr lang="id-ID" smtClean="0"/>
              <a:pPr/>
              <a:t>‹#›</a:t>
            </a:fld>
            <a:endParaRPr lang="id-ID"/>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id-ID" dirty="0" smtClean="0"/>
              <a:t>H</a:t>
            </a:r>
            <a:r>
              <a:rPr lang="en-US" dirty="0" err="1" smtClean="0"/>
              <a:t>ow</a:t>
            </a:r>
            <a:r>
              <a:rPr lang="en-US" dirty="0" smtClean="0"/>
              <a:t> to </a:t>
            </a:r>
            <a:r>
              <a:rPr lang="id-ID" dirty="0" smtClean="0"/>
              <a:t>S</a:t>
            </a:r>
            <a:r>
              <a:rPr lang="en-US" dirty="0" err="1" smtClean="0"/>
              <a:t>urvive</a:t>
            </a:r>
            <a:r>
              <a:rPr lang="en-US" dirty="0" smtClean="0"/>
              <a:t> </a:t>
            </a:r>
            <a:r>
              <a:rPr lang="id-ID" dirty="0" err="1" smtClean="0"/>
              <a:t>K</a:t>
            </a:r>
            <a:r>
              <a:rPr lang="en-US" dirty="0" err="1" smtClean="0"/>
              <a:t>erja</a:t>
            </a:r>
            <a:r>
              <a:rPr lang="en-US" dirty="0" smtClean="0"/>
              <a:t> </a:t>
            </a:r>
            <a:r>
              <a:rPr lang="id-ID" dirty="0" err="1" smtClean="0"/>
              <a:t>P</a:t>
            </a:r>
            <a:r>
              <a:rPr lang="en-US" dirty="0" err="1" smtClean="0"/>
              <a:t>rofesi</a:t>
            </a:r>
            <a:endParaRPr lang="id-ID" dirty="0"/>
          </a:p>
        </p:txBody>
      </p:sp>
      <p:pic>
        <p:nvPicPr>
          <p:cNvPr id="1026" name="Picture 2" descr="C:\Users\User 1\Pictures\character_princess_pocahontas_a3f01a3a.jpeg"/>
          <p:cNvPicPr>
            <a:picLocks noChangeAspect="1" noChangeArrowheads="1"/>
          </p:cNvPicPr>
          <p:nvPr/>
        </p:nvPicPr>
        <p:blipFill>
          <a:blip r:embed="rId2"/>
          <a:srcRect/>
          <a:stretch>
            <a:fillRect/>
          </a:stretch>
        </p:blipFill>
        <p:spPr bwMode="auto">
          <a:xfrm>
            <a:off x="2643174" y="0"/>
            <a:ext cx="3500442" cy="354421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bagaimana cara mempersiapkan sidang kerja profesi</a:t>
            </a:r>
          </a:p>
        </p:txBody>
      </p:sp>
      <p:sp>
        <p:nvSpPr>
          <p:cNvPr id="3" name="Content Placeholder 2"/>
          <p:cNvSpPr>
            <a:spLocks noGrp="1"/>
          </p:cNvSpPr>
          <p:nvPr>
            <p:ph sz="quarter" idx="1"/>
          </p:nvPr>
        </p:nvSpPr>
        <p:spPr>
          <a:xfrm>
            <a:off x="457200" y="1219200"/>
            <a:ext cx="8229600" cy="5424510"/>
          </a:xfrm>
        </p:spPr>
        <p:txBody>
          <a:bodyPr>
            <a:normAutofit fontScale="77500" lnSpcReduction="20000"/>
          </a:bodyPr>
          <a:lstStyle/>
          <a:p>
            <a:pPr marL="514350" indent="-514350">
              <a:buAutoNum type="arabicPeriod"/>
            </a:pPr>
            <a:r>
              <a:rPr lang="id-ID" dirty="0" smtClean="0"/>
              <a:t>Pastikan bimbingan dengan dosen pembimbing lebih dari 3 kali.</a:t>
            </a:r>
          </a:p>
          <a:p>
            <a:pPr marL="514350" indent="-514350">
              <a:buNone/>
            </a:pPr>
            <a:endParaRPr lang="id-ID" dirty="0" smtClean="0"/>
          </a:p>
          <a:p>
            <a:pPr marL="514350" indent="-514350">
              <a:buAutoNum type="arabicPeriod"/>
            </a:pPr>
            <a:r>
              <a:rPr lang="id-ID" dirty="0" smtClean="0"/>
              <a:t>Bertanya pada teman juga memacu semangat mengerjakan tugas.</a:t>
            </a:r>
          </a:p>
          <a:p>
            <a:pPr marL="514350" indent="-514350">
              <a:buNone/>
            </a:pPr>
            <a:endParaRPr lang="id-ID" dirty="0" smtClean="0"/>
          </a:p>
          <a:p>
            <a:pPr marL="514350" indent="-514350">
              <a:buAutoNum type="arabicPeriod"/>
            </a:pPr>
            <a:r>
              <a:rPr lang="id-ID" dirty="0" smtClean="0"/>
              <a:t>Jangan menunda-nunda karena waktu berjalan dengan cepat tanpa kita sadari.</a:t>
            </a:r>
          </a:p>
          <a:p>
            <a:pPr marL="514350" indent="-514350">
              <a:buNone/>
            </a:pPr>
            <a:endParaRPr lang="id-ID" dirty="0" smtClean="0"/>
          </a:p>
          <a:p>
            <a:pPr marL="514350" indent="-514350">
              <a:buAutoNum type="arabicPeriod"/>
            </a:pPr>
            <a:r>
              <a:rPr lang="id-ID" dirty="0" smtClean="0"/>
              <a:t>Jangan malu-malu untuk meminta saran dari mebimbing kerja.</a:t>
            </a:r>
          </a:p>
          <a:p>
            <a:pPr marL="514350" indent="-514350">
              <a:buNone/>
            </a:pPr>
            <a:endParaRPr lang="id-ID" dirty="0" smtClean="0"/>
          </a:p>
          <a:p>
            <a:pPr marL="514350" indent="-514350">
              <a:buAutoNum type="arabicPeriod"/>
            </a:pPr>
            <a:r>
              <a:rPr lang="id-ID" dirty="0" smtClean="0"/>
              <a:t>Pastikan kita menjaga kesehatan karena absen berpengaruh kepada pekerjaan dan nilai kita.</a:t>
            </a:r>
          </a:p>
          <a:p>
            <a:pPr marL="514350" indent="-514350">
              <a:buNone/>
            </a:pPr>
            <a:endParaRPr lang="id-ID" dirty="0" smtClean="0"/>
          </a:p>
          <a:p>
            <a:pPr marL="514350" indent="-514350">
              <a:buAutoNum type="arabicPeriod"/>
            </a:pPr>
            <a:r>
              <a:rPr lang="id-ID" dirty="0" smtClean="0"/>
              <a:t>Jangan malu untuk meminta saran teman sesama kerja profesi.</a:t>
            </a:r>
          </a:p>
          <a:p>
            <a:pPr marL="514350" indent="-514350">
              <a:buNone/>
            </a:pPr>
            <a:endParaRPr lang="id-ID" dirty="0" smtClean="0"/>
          </a:p>
          <a:p>
            <a:pPr marL="514350" indent="-514350">
              <a:buAutoNum type="arabicPeriod"/>
            </a:pPr>
            <a:r>
              <a:rPr lang="id-ID" dirty="0" smtClean="0"/>
              <a:t>Minta dosen pembimbing untuk melakukan simulasi sidang, agar laporan dan presentasi dapat di koreksi bersama dan mendapatkan bayangan kondisi saat sidang.</a:t>
            </a:r>
          </a:p>
          <a:p>
            <a:pPr marL="514350" indent="-514350">
              <a:buNone/>
            </a:pP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bagaimana cara merevisi laporan kerja profesi</a:t>
            </a:r>
          </a:p>
        </p:txBody>
      </p:sp>
      <p:sp>
        <p:nvSpPr>
          <p:cNvPr id="3" name="Content Placeholder 2"/>
          <p:cNvSpPr>
            <a:spLocks noGrp="1"/>
          </p:cNvSpPr>
          <p:nvPr>
            <p:ph sz="quarter" idx="1"/>
          </p:nvPr>
        </p:nvSpPr>
        <p:spPr/>
        <p:txBody>
          <a:bodyPr/>
          <a:lstStyle/>
          <a:p>
            <a:pPr marL="514350" indent="-514350">
              <a:buAutoNum type="arabicPeriod"/>
            </a:pPr>
            <a:r>
              <a:rPr lang="id-ID" dirty="0" smtClean="0"/>
              <a:t>Setelah selesai sidang, langsung lihat coretan pada laporan Kerja profesi bila ada.</a:t>
            </a:r>
          </a:p>
          <a:p>
            <a:pPr marL="514350" indent="-514350">
              <a:buAutoNum type="arabicPeriod"/>
            </a:pPr>
            <a:r>
              <a:rPr lang="id-ID" dirty="0" smtClean="0"/>
              <a:t>Kerjakan revisi secepat mungkin, jangan menunda waktu.</a:t>
            </a:r>
          </a:p>
          <a:p>
            <a:pPr marL="514350" indent="-514350">
              <a:buAutoNum type="arabicPeriod"/>
            </a:pPr>
            <a:r>
              <a:rPr lang="id-ID" dirty="0" smtClean="0"/>
              <a:t>Pastikan melakukan bimbingan dengan dosen penguji.</a:t>
            </a:r>
          </a:p>
          <a:p>
            <a:pPr marL="514350" indent="-514350">
              <a:buAutoNum type="arabicPeriod"/>
            </a:pPr>
            <a:r>
              <a:rPr lang="id-ID" dirty="0" smtClean="0"/>
              <a:t>Pastikan semua hal di atas tidak dilakukan pada akhir pengupulan revisi, karena akan membut kita kewalahan.</a:t>
            </a:r>
          </a:p>
          <a:p>
            <a:pPr marL="514350" indent="-514350">
              <a:buAutoNum type="arabicPeriod"/>
            </a:pPr>
            <a:r>
              <a:rPr lang="id-ID" dirty="0" smtClean="0"/>
              <a:t>Pastikan membaca petunjuk dan arahan dosen pembimbing</a:t>
            </a:r>
          </a:p>
          <a:p>
            <a:pPr marL="514350" indent="-514350">
              <a:buAutoNum type="arabicPeriod"/>
            </a:pPr>
            <a:r>
              <a:rPr lang="id-ID" dirty="0" smtClean="0"/>
              <a:t>Berpatokanlah pada buku kerja profesi agar tidak bingung.</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Sebelum Kerja Profesi</a:t>
            </a:r>
            <a:br>
              <a:rPr lang="id-ID" dirty="0" smtClean="0"/>
            </a:br>
            <a:endParaRPr lang="id-ID" dirty="0"/>
          </a:p>
        </p:txBody>
      </p:sp>
      <p:sp>
        <p:nvSpPr>
          <p:cNvPr id="3" name="Content Placeholder 2"/>
          <p:cNvSpPr>
            <a:spLocks noGrp="1"/>
          </p:cNvSpPr>
          <p:nvPr>
            <p:ph sz="quarter" idx="1"/>
          </p:nvPr>
        </p:nvSpPr>
        <p:spPr>
          <a:xfrm>
            <a:off x="457200" y="1219200"/>
            <a:ext cx="8229600" cy="5638800"/>
          </a:xfrm>
        </p:spPr>
        <p:txBody>
          <a:bodyPr>
            <a:normAutofit/>
          </a:bodyPr>
          <a:lstStyle/>
          <a:p>
            <a:pPr marL="514350" indent="-514350">
              <a:buFont typeface="+mj-lt"/>
              <a:buAutoNum type="arabicPeriod"/>
            </a:pPr>
            <a:r>
              <a:rPr lang="id-ID" dirty="0" smtClean="0"/>
              <a:t> 	Bagaimana mencari informasi lowongan pekerjaan?</a:t>
            </a:r>
          </a:p>
          <a:p>
            <a:pPr marL="514350" indent="-514350">
              <a:buNone/>
            </a:pPr>
            <a:r>
              <a:rPr lang="id-ID" dirty="0" smtClean="0"/>
              <a:t>	 Kerja Profesi = Magang </a:t>
            </a:r>
          </a:p>
          <a:p>
            <a:pPr marL="514350" indent="-514350"/>
            <a:r>
              <a:rPr lang="id-ID" dirty="0" smtClean="0"/>
              <a:t>Cara paling awal adalah mencari dari internet (carilah lowongan magang dalam waktu 3 bulan, pastikan waktu tempat magang yang di temukan sesuai dengan jadwal Kerja Profesi di UPJ).</a:t>
            </a:r>
          </a:p>
          <a:p>
            <a:pPr marL="514350" indent="-514350">
              <a:buNone/>
            </a:pPr>
            <a:endParaRPr lang="id-ID" dirty="0" smtClean="0"/>
          </a:p>
          <a:p>
            <a:pPr marL="514350" indent="-514350"/>
            <a:r>
              <a:rPr lang="id-ID" dirty="0" smtClean="0"/>
              <a:t>Teman dan tetangga (tempat magang yang didalamnya terdapat orang yang kamu kenal, akan mempercepat mendapatkan tempat magang) tetapi tempat magang tidak boleh perusahaan orang tuamu atau kakakmu. </a:t>
            </a:r>
          </a:p>
          <a:p>
            <a:pPr marL="514350" indent="-514350">
              <a:buNone/>
            </a:pPr>
            <a:r>
              <a:rPr lang="id-ID" dirty="0" smtClean="0"/>
              <a:t>	 </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14290"/>
            <a:ext cx="8229600" cy="5911873"/>
          </a:xfrm>
        </p:spPr>
        <p:txBody>
          <a:bodyPr>
            <a:normAutofit lnSpcReduction="10000"/>
          </a:bodyPr>
          <a:lstStyle/>
          <a:p>
            <a:pPr marL="514350" indent="-514350">
              <a:buAutoNum type="arabicPeriod" startAt="2"/>
            </a:pPr>
            <a:r>
              <a:rPr lang="id-ID" dirty="0" smtClean="0"/>
              <a:t>Bagaimana cara mempersiapkan Curriculum Vitae (CV) dan wawancara kerja (job interview)</a:t>
            </a:r>
          </a:p>
          <a:p>
            <a:endParaRPr lang="id-ID" dirty="0" smtClean="0"/>
          </a:p>
          <a:p>
            <a:r>
              <a:rPr lang="id-ID" dirty="0" smtClean="0"/>
              <a:t>Siapkan CV dengan foto terbaru, rapi dan menarik.</a:t>
            </a:r>
          </a:p>
          <a:p>
            <a:r>
              <a:rPr lang="id-ID" dirty="0" smtClean="0"/>
              <a:t>Bila CV ingin lebih bagus, maka carilah format atau konten CV dari internet.</a:t>
            </a:r>
          </a:p>
          <a:p>
            <a:r>
              <a:rPr lang="id-ID" dirty="0" smtClean="0"/>
              <a:t>Tuliskan hal-hal penting seperti kelebihanmu dan pengalamanmu bila ada. Kamu jangan malu untuk mempromosikan dirimu. </a:t>
            </a:r>
          </a:p>
          <a:p>
            <a:endParaRPr lang="id-ID" dirty="0" smtClean="0"/>
          </a:p>
          <a:p>
            <a:r>
              <a:rPr lang="id-ID" dirty="0" smtClean="0"/>
              <a:t>Bila terpanggil untuk wawancara, siapkan dirimu dengan rasa percaya diri dan penampilan terbaikmu (Saat wawancara, pastikan memakai pakaian yang rapi, sopan dan pantas. Jawab setiap pertanyaan dengan tenang, senyum dan meyakinkan)</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id-ID" b="1" dirty="0"/>
          </a:p>
        </p:txBody>
      </p:sp>
      <p:sp>
        <p:nvSpPr>
          <p:cNvPr id="3" name="Content Placeholder 2"/>
          <p:cNvSpPr>
            <a:spLocks noGrp="1"/>
          </p:cNvSpPr>
          <p:nvPr>
            <p:ph sz="quarter" idx="1"/>
          </p:nvPr>
        </p:nvSpPr>
        <p:spPr/>
        <p:txBody>
          <a:bodyPr/>
          <a:lstStyle/>
          <a:p>
            <a:pPr marL="514350" indent="-514350">
              <a:buNone/>
            </a:pPr>
            <a:r>
              <a:rPr lang="id-ID" dirty="0" smtClean="0"/>
              <a:t> Bagaimana cara mempersiapkan diri sebelum Kerja Profesi?</a:t>
            </a:r>
          </a:p>
          <a:p>
            <a:pPr marL="514350" indent="-514350">
              <a:buNone/>
            </a:pPr>
            <a:endParaRPr lang="id-ID" dirty="0" smtClean="0"/>
          </a:p>
          <a:p>
            <a:pPr marL="514350" indent="-514350"/>
            <a:r>
              <a:rPr lang="id-ID" dirty="0" smtClean="0"/>
              <a:t>Siapkan niat dan sikap positif (semangat!) </a:t>
            </a:r>
          </a:p>
          <a:p>
            <a:pPr marL="514350" indent="-514350"/>
            <a:r>
              <a:rPr lang="id-ID" dirty="0" smtClean="0"/>
              <a:t>Siapkan berkas-berkas yang menjadi persyaratan dari kampus. (Bacalah buku pedoman kerja profesi)</a:t>
            </a:r>
          </a:p>
          <a:p>
            <a:pPr marL="514350" indent="-514350"/>
            <a:r>
              <a:rPr lang="id-ID" dirty="0" smtClean="0"/>
              <a:t>Siapkan pakaian terbaik dan ternyaman untuk kerja profesi.</a:t>
            </a:r>
          </a:p>
          <a:p>
            <a:pPr marL="514350" indent="-514350"/>
            <a:r>
              <a:rPr lang="id-ID" dirty="0" smtClean="0"/>
              <a:t>Simpan nomer kontak pembimbing kerja profesi bila sudah ada pembimbing kerja. </a:t>
            </a:r>
          </a:p>
          <a:p>
            <a:pPr marL="514350" indent="-514350"/>
            <a:r>
              <a:rPr lang="id-ID" dirty="0" smtClean="0"/>
              <a:t>Tanyakan mengenai dunia kerja kepada kakak, saudara atau orang tua. (mana tahu mendapat masukan bagus)</a:t>
            </a:r>
          </a:p>
          <a:p>
            <a:pPr marL="514350" indent="-514350"/>
            <a:endParaRPr lang="id-ID" dirty="0" smtClean="0"/>
          </a:p>
          <a:p>
            <a:pPr marL="514350" indent="-514350">
              <a:buNone/>
            </a:pPr>
            <a:endParaRPr lang="id-ID" dirty="0" smtClean="0"/>
          </a:p>
          <a:p>
            <a:pPr marL="514350" indent="-514350">
              <a:buNone/>
            </a:pPr>
            <a:endParaRPr lang="id-ID" b="1" dirty="0" smtClean="0"/>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Selama Kerja Profesi :</a:t>
            </a:r>
          </a:p>
        </p:txBody>
      </p:sp>
      <p:sp>
        <p:nvSpPr>
          <p:cNvPr id="3" name="Content Placeholder 2"/>
          <p:cNvSpPr>
            <a:spLocks noGrp="1"/>
          </p:cNvSpPr>
          <p:nvPr>
            <p:ph sz="quarter" idx="1"/>
          </p:nvPr>
        </p:nvSpPr>
        <p:spPr/>
        <p:txBody>
          <a:bodyPr>
            <a:normAutofit fontScale="92500" lnSpcReduction="10000"/>
          </a:bodyPr>
          <a:lstStyle/>
          <a:p>
            <a:r>
              <a:rPr lang="id-ID" dirty="0" smtClean="0"/>
              <a:t>Bila masuk kelingkungan kantor atau dunia kerja, maka jagalah sikap dan sopan santun.</a:t>
            </a:r>
          </a:p>
          <a:p>
            <a:r>
              <a:rPr lang="id-ID" dirty="0" smtClean="0"/>
              <a:t>Jangan terlalu diam, karena akan terlihat pasif. Tetaplah aktif untuk bertanya tentang bidang pekerjaan yang kita tempati. </a:t>
            </a:r>
          </a:p>
          <a:p>
            <a:pPr>
              <a:buNone/>
            </a:pPr>
            <a:endParaRPr lang="id-ID" dirty="0" smtClean="0"/>
          </a:p>
          <a:p>
            <a:r>
              <a:rPr lang="id-ID" dirty="0" smtClean="0"/>
              <a:t>Kenalilah bidang kerja dan bila perlu tawarkan diri untuk mendapatkan pekerjaan. Jangan melakukan pekerjaan yang tidak sesuai dengan bidang kerja profesi. Contoh: menyaapkan poki setiap pagi atau mengepel lantai. </a:t>
            </a:r>
          </a:p>
          <a:p>
            <a:pPr>
              <a:buNone/>
            </a:pPr>
            <a:endParaRPr lang="id-ID" dirty="0" smtClean="0"/>
          </a:p>
          <a:p>
            <a:r>
              <a:rPr lang="id-ID" dirty="0" smtClean="0"/>
              <a:t>Mulailah mengerjakan laporan kerja pfofesi (KP). Bertanyalah pada pembimbing bila ada yang tidak di mengerti mengenai perusahaan.</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92500"/>
          </a:bodyPr>
          <a:lstStyle/>
          <a:p>
            <a:r>
              <a:rPr lang="id-ID" dirty="0" smtClean="0"/>
              <a:t>Dunia kantor kan kampus sangat berbeda pada masalah waktu. Kampus waktu masuk berfariasi, bila di kantor waktu kerja sudah tetap yaitu dari pagi hingga sore hari (jam 08.00-17.00) </a:t>
            </a:r>
          </a:p>
          <a:p>
            <a:pPr>
              <a:buNone/>
            </a:pPr>
            <a:endParaRPr lang="id-ID" dirty="0" smtClean="0"/>
          </a:p>
          <a:p>
            <a:r>
              <a:rPr lang="id-ID" dirty="0" smtClean="0"/>
              <a:t>Dress Code: Rapi dan sopan. (tidak terlalu terbuka)</a:t>
            </a:r>
          </a:p>
          <a:p>
            <a:pPr>
              <a:buNone/>
            </a:pPr>
            <a:endParaRPr lang="id-ID" dirty="0" smtClean="0"/>
          </a:p>
          <a:p>
            <a:r>
              <a:rPr lang="id-ID" dirty="0" smtClean="0"/>
              <a:t>Cara berbicara dengan orang dewasa haruslah sopan. Karena pada dunia kerja yang penting bukan Cuma pintar, tetapi sopan santun dan ramah agar lebih cepat berbaur. </a:t>
            </a:r>
          </a:p>
          <a:p>
            <a:r>
              <a:rPr lang="id-ID" dirty="0" smtClean="0"/>
              <a:t>Bila jam solat, pergilah solat ke masjid karena di sana banyak terdapat karyawan lain sehingga memperbanyak kenalan.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r>
              <a:rPr lang="id-ID" dirty="0" smtClean="0"/>
              <a:t>Bila mendapat suatu pekerjaan, langsung kerjakan dan bertanya bila tidak mengerti. Bila pekerjaan yang di berikan sudah tidak ada untuk hari itu, mulai lah menyicil pengerjaan laporan</a:t>
            </a:r>
          </a:p>
          <a:p>
            <a:endParaRPr lang="id-ID" dirty="0" smtClean="0"/>
          </a:p>
          <a:p>
            <a:r>
              <a:rPr lang="id-ID" dirty="0" smtClean="0"/>
              <a:t>Bila bekerja pada bagian administrasi HRD maka penting untuk menguasai Microsoft Excel dan Microsoft Word. Karena pekerjaan lebih banyak kepada </a:t>
            </a:r>
            <a:r>
              <a:rPr lang="id-ID" i="1" dirty="0" smtClean="0"/>
              <a:t>input</a:t>
            </a:r>
            <a:r>
              <a:rPr lang="id-ID" dirty="0" smtClean="0"/>
              <a:t> data dan membuat surat izin, surat tugas dan lain-lain</a:t>
            </a:r>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Setelah Kerja Profesi :</a:t>
            </a:r>
            <a:br>
              <a:rPr lang="id-ID" dirty="0"/>
            </a:br>
            <a:endParaRPr lang="id-ID" dirty="0"/>
          </a:p>
        </p:txBody>
      </p:sp>
      <p:sp>
        <p:nvSpPr>
          <p:cNvPr id="3" name="Content Placeholder 2"/>
          <p:cNvSpPr>
            <a:spLocks noGrp="1"/>
          </p:cNvSpPr>
          <p:nvPr>
            <p:ph sz="quarter" idx="1"/>
          </p:nvPr>
        </p:nvSpPr>
        <p:spPr/>
        <p:txBody>
          <a:bodyPr/>
          <a:lstStyle/>
          <a:p>
            <a:pPr>
              <a:buNone/>
            </a:pPr>
            <a:r>
              <a:rPr lang="id-ID" dirty="0" smtClean="0"/>
              <a:t>Pengetahuan yang didapat dari kerja profesi sangat beragam.</a:t>
            </a:r>
          </a:p>
          <a:p>
            <a:pPr>
              <a:buNone/>
            </a:pPr>
            <a:r>
              <a:rPr lang="id-ID" dirty="0" smtClean="0"/>
              <a:t> 1.  keterampilan sosial adalah hal yang paling penting,, seperti sikap sopan santun, ramah, cepat tanggap, bertanya bila tidak tahu dan lain-lain.</a:t>
            </a:r>
          </a:p>
          <a:p>
            <a:pPr>
              <a:buNone/>
            </a:pPr>
            <a:endParaRPr lang="id-ID" dirty="0" smtClean="0"/>
          </a:p>
          <a:p>
            <a:pPr>
              <a:buNone/>
            </a:pPr>
            <a:r>
              <a:rPr lang="id-ID" dirty="0" smtClean="0"/>
              <a:t>2. Skills menggunakan Microsoft Excel menjadi bertambah, karena pekerjaan banyak kepada </a:t>
            </a:r>
            <a:r>
              <a:rPr lang="id-ID" i="1" dirty="0" smtClean="0"/>
              <a:t>input</a:t>
            </a:r>
            <a:r>
              <a:rPr lang="id-ID" dirty="0" smtClean="0"/>
              <a:t> data. </a:t>
            </a:r>
          </a:p>
          <a:p>
            <a:pPr>
              <a:buNone/>
            </a:pPr>
            <a:endParaRPr lang="id-ID" dirty="0" smtClean="0"/>
          </a:p>
          <a:p>
            <a:pPr>
              <a:buNone/>
            </a:pPr>
            <a:r>
              <a:rPr lang="id-ID" dirty="0" smtClean="0"/>
              <a:t>3. Sikap kerja kita akan lebih baik karena di dunia kerja di tuntut untuk mengerjakan pekerjaan dengan benar.</a:t>
            </a:r>
            <a:endParaRPr lang="id-ID" dirty="0"/>
          </a:p>
          <a:p>
            <a:pPr>
              <a:buNone/>
            </a:pP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8229600" cy="5911873"/>
          </a:xfrm>
        </p:spPr>
        <p:txBody>
          <a:bodyPr>
            <a:normAutofit lnSpcReduction="10000"/>
          </a:bodyPr>
          <a:lstStyle/>
          <a:p>
            <a:pPr>
              <a:buNone/>
            </a:pPr>
            <a:r>
              <a:rPr lang="id-ID" dirty="0" smtClean="0"/>
              <a:t>Bagaimana cara</a:t>
            </a:r>
            <a:r>
              <a:rPr lang="id-ID" dirty="0"/>
              <a:t> menyusun laporan kerja </a:t>
            </a:r>
            <a:r>
              <a:rPr lang="id-ID" dirty="0" smtClean="0"/>
              <a:t>profesi?</a:t>
            </a:r>
          </a:p>
          <a:p>
            <a:pPr>
              <a:buNone/>
            </a:pPr>
            <a:endParaRPr lang="id-ID" dirty="0" smtClean="0"/>
          </a:p>
          <a:p>
            <a:pPr marL="514350" indent="-514350">
              <a:buAutoNum type="arabicPeriod"/>
            </a:pPr>
            <a:r>
              <a:rPr lang="id-ID" dirty="0" smtClean="0"/>
              <a:t>Kerjakan BAB 2 terlebih dahulu, kumpulkan data yang dibutuhkan. Minta data kepada pembimbing kerja.</a:t>
            </a:r>
          </a:p>
          <a:p>
            <a:pPr marL="514350" indent="-514350">
              <a:buAutoNum type="arabicPeriod"/>
            </a:pPr>
            <a:r>
              <a:rPr lang="id-ID" dirty="0" smtClean="0"/>
              <a:t>Bila bab dua sudah selesai, kerjakan BAB 1, bila kesulitan dapat melihat contoh kerja laporan kerja profesi tahun lalu</a:t>
            </a:r>
          </a:p>
          <a:p>
            <a:pPr marL="514350" indent="-514350">
              <a:buAutoNum type="arabicPeriod"/>
            </a:pPr>
            <a:r>
              <a:rPr lang="id-ID" dirty="0" smtClean="0"/>
              <a:t>Kerja kan bab 3 dan 4 dengan bantuan lembar kegiatan harian, agar kita menjadi tahu apa saja yang sudah kita kerjakan.</a:t>
            </a:r>
          </a:p>
          <a:p>
            <a:pPr marL="514350" indent="-514350">
              <a:buNone/>
            </a:pPr>
            <a:r>
              <a:rPr lang="id-ID" dirty="0" smtClean="0"/>
              <a:t>Penting sekali untuk mencicil laporan KP, jangan lupa untuk bimbingan dengan dosen pembimbing. Jangan menumpuk lembar kerja harian, isi lembar kerja dan lembar-lembar lainnya dan jangan lupa untuk meminta tanda tangan pembimbing kerja profesi (orang kantor).  </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678</TotalTime>
  <Words>499</Words>
  <Application>Microsoft Office PowerPoint</Application>
  <PresentationFormat>On-screen Show (4:3)</PresentationFormat>
  <Paragraphs>74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Bookman Old Style</vt:lpstr>
      <vt:lpstr>Gill Sans MT</vt:lpstr>
      <vt:lpstr>Wingdings</vt:lpstr>
      <vt:lpstr>Wingdings 3</vt:lpstr>
      <vt:lpstr>Origin</vt:lpstr>
      <vt:lpstr>How to Survive Kerja Profesi</vt:lpstr>
      <vt:lpstr>Sebelum Kerja Profesi </vt:lpstr>
      <vt:lpstr>PowerPoint Presentation</vt:lpstr>
      <vt:lpstr>PowerPoint Presentation</vt:lpstr>
      <vt:lpstr>Selama Kerja Profesi :</vt:lpstr>
      <vt:lpstr>PowerPoint Presentation</vt:lpstr>
      <vt:lpstr>PowerPoint Presentation</vt:lpstr>
      <vt:lpstr>Setelah Kerja Profesi : </vt:lpstr>
      <vt:lpstr>PowerPoint Presentation</vt:lpstr>
      <vt:lpstr>bagaimana cara mempersiapkan sidang kerja profesi</vt:lpstr>
      <vt:lpstr>bagaimana cara merevisi laporan kerja profesi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 1</dc:creator>
  <cp:lastModifiedBy>User</cp:lastModifiedBy>
  <cp:revision>48</cp:revision>
  <dcterms:created xsi:type="dcterms:W3CDTF">2016-11-24T11:05:23Z</dcterms:created>
  <dcterms:modified xsi:type="dcterms:W3CDTF">2019-01-11T03:45:15Z</dcterms:modified>
</cp:coreProperties>
</file>