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988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74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6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252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0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6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6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72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495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4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42A13CB-DC63-4242-A128-F0E7607ED169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67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How to Survive KP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lowongan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endParaRPr lang="en-US" dirty="0" smtClean="0"/>
          </a:p>
          <a:p>
            <a:pPr lvl="1"/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situs</a:t>
            </a:r>
            <a:r>
              <a:rPr lang="en-US" dirty="0"/>
              <a:t> </a:t>
            </a:r>
            <a:r>
              <a:rPr lang="en-US" dirty="0" err="1"/>
              <a:t>lowongan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magang</a:t>
            </a:r>
            <a:r>
              <a:rPr lang="en-US" dirty="0"/>
              <a:t>. </a:t>
            </a:r>
            <a:r>
              <a:rPr lang="en-US" dirty="0" smtClean="0"/>
              <a:t>Ex: </a:t>
            </a:r>
            <a:r>
              <a:rPr lang="en-US" dirty="0" err="1"/>
              <a:t>Jobstreet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StudentJob</a:t>
            </a:r>
            <a:endParaRPr lang="en-US" dirty="0" smtClean="0"/>
          </a:p>
          <a:p>
            <a:pPr lvl="1"/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kerabat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CV yang </a:t>
            </a:r>
            <a:r>
              <a:rPr lang="en-US" dirty="0" err="1" smtClean="0"/>
              <a:t>menarik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tuliskan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dengan </a:t>
            </a:r>
            <a:r>
              <a:rPr lang="en-US" dirty="0" err="1" smtClean="0"/>
              <a:t>pekerjaan</a:t>
            </a:r>
            <a:r>
              <a:rPr lang="en-US" dirty="0" smtClean="0"/>
              <a:t> di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apply</a:t>
            </a:r>
          </a:p>
          <a:p>
            <a:r>
              <a:rPr lang="en-US" dirty="0" err="1"/>
              <a:t>Terdapat</a:t>
            </a:r>
            <a:r>
              <a:rPr lang="en-US" dirty="0"/>
              <a:t> website yang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CV </a:t>
            </a:r>
            <a:r>
              <a:rPr lang="en-US" dirty="0" err="1"/>
              <a:t>secara</a:t>
            </a:r>
            <a:r>
              <a:rPr lang="en-US" dirty="0"/>
              <a:t> online, (</a:t>
            </a:r>
            <a:r>
              <a:rPr lang="en-US" dirty="0" err="1"/>
              <a:t>contoh</a:t>
            </a:r>
            <a:r>
              <a:rPr lang="en-US" dirty="0"/>
              <a:t>: visualcv.com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lamaran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kenapa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tertarik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di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128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KP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formulir</a:t>
            </a:r>
            <a:r>
              <a:rPr lang="en-US" dirty="0" smtClean="0"/>
              <a:t> </a:t>
            </a:r>
            <a:r>
              <a:rPr lang="en-US" dirty="0" err="1" smtClean="0"/>
              <a:t>pengajuan</a:t>
            </a:r>
            <a:r>
              <a:rPr lang="en-US" dirty="0" smtClean="0"/>
              <a:t> KP (Form </a:t>
            </a:r>
            <a:r>
              <a:rPr lang="en-US" dirty="0" err="1" smtClean="0"/>
              <a:t>diambil</a:t>
            </a:r>
            <a:r>
              <a:rPr lang="en-US" dirty="0" smtClean="0"/>
              <a:t> di BAP)</a:t>
            </a:r>
          </a:p>
          <a:p>
            <a:r>
              <a:rPr lang="en-US" dirty="0" err="1" smtClean="0"/>
              <a:t>Memberikan</a:t>
            </a:r>
            <a:r>
              <a:rPr lang="en-US" dirty="0" smtClean="0"/>
              <a:t> form </a:t>
            </a:r>
            <a:r>
              <a:rPr lang="en-US" dirty="0" err="1" smtClean="0"/>
              <a:t>pengajuan</a:t>
            </a:r>
            <a:r>
              <a:rPr lang="en-US" dirty="0" smtClean="0"/>
              <a:t> KP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BAP </a:t>
            </a:r>
          </a:p>
          <a:p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permohonan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di BAP</a:t>
            </a:r>
          </a:p>
          <a:p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KP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KP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53949" y="4350230"/>
            <a:ext cx="7321142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Setelah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semua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aktivitas</a:t>
            </a:r>
            <a:r>
              <a:rPr lang="en-US" dirty="0" smtClean="0">
                <a:solidFill>
                  <a:schemeClr val="bg1"/>
                </a:solidFill>
              </a:rPr>
              <a:t> di </a:t>
            </a:r>
            <a:r>
              <a:rPr lang="en-US" dirty="0" err="1" smtClean="0">
                <a:solidFill>
                  <a:schemeClr val="bg1"/>
                </a:solidFill>
              </a:rPr>
              <a:t>tahap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persiapan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dilakukan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maka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silahkan</a:t>
            </a:r>
            <a:r>
              <a:rPr lang="en-US" dirty="0" smtClean="0">
                <a:solidFill>
                  <a:schemeClr val="bg1"/>
                </a:solidFill>
              </a:rPr>
              <a:t> Apply CV, </a:t>
            </a:r>
            <a:r>
              <a:rPr lang="en-US" dirty="0" err="1" smtClean="0">
                <a:solidFill>
                  <a:schemeClr val="bg1"/>
                </a:solidFill>
              </a:rPr>
              <a:t>Surat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Permohonan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Magang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transkrip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nilai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jika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diminta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  <a:r>
              <a:rPr lang="en-US" dirty="0" err="1" smtClean="0">
                <a:solidFill>
                  <a:schemeClr val="bg1"/>
                </a:solidFill>
              </a:rPr>
              <a:t>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kamu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pilih</a:t>
            </a:r>
            <a:r>
              <a:rPr lang="en-US" dirty="0" smtClean="0">
                <a:solidFill>
                  <a:schemeClr val="bg1"/>
                </a:solidFill>
              </a:rPr>
              <a:t>!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Menurut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bbrp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pengalaman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proses </a:t>
            </a:r>
            <a:r>
              <a:rPr lang="en-US" dirty="0" err="1" smtClean="0">
                <a:solidFill>
                  <a:schemeClr val="bg1"/>
                </a:solidFill>
              </a:rPr>
              <a:t>ini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Ada </a:t>
            </a:r>
            <a:r>
              <a:rPr lang="en-US" dirty="0" err="1" smtClean="0">
                <a:solidFill>
                  <a:schemeClr val="bg1"/>
                </a:solidFill>
              </a:rPr>
              <a:t>bbrp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memanggil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wawancara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sebagai</a:t>
            </a:r>
            <a:r>
              <a:rPr lang="en-US" dirty="0" smtClean="0">
                <a:solidFill>
                  <a:schemeClr val="bg1"/>
                </a:solidFill>
              </a:rPr>
              <a:t> proses </a:t>
            </a:r>
            <a:r>
              <a:rPr lang="en-US" dirty="0" err="1" smtClean="0">
                <a:solidFill>
                  <a:schemeClr val="bg1"/>
                </a:solidFill>
              </a:rPr>
              <a:t>seleksi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Tapi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juga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langsung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menerima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tanpa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wawancara</a:t>
            </a:r>
            <a:r>
              <a:rPr lang="en-US" dirty="0" smtClean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27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KP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PERSIAPAN SEBELUM MELAKUKAN WAWANCARA:</a:t>
            </a:r>
          </a:p>
          <a:p>
            <a:pPr marL="457200" indent="-45720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Berpakaian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rapih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sopan</a:t>
            </a:r>
            <a:endParaRPr lang="en-US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psikologi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diberikan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Mata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Diagnostik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Industri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Pahami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kegunaan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tsb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kembali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memberikan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instruksinya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457200" indent="-45720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Carilah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informasi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pekerjaan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sesuai</a:t>
            </a:r>
            <a:r>
              <a:rPr lang="en-US" dirty="0" smtClean="0">
                <a:solidFill>
                  <a:schemeClr val="bg1"/>
                </a:solidFill>
              </a:rPr>
              <a:t> dengan </a:t>
            </a:r>
            <a:r>
              <a:rPr lang="en-US" dirty="0" err="1" smtClean="0">
                <a:solidFill>
                  <a:schemeClr val="bg1"/>
                </a:solidFill>
              </a:rPr>
              <a:t>jenis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tempat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melaksanakan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wwc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Jika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konsultan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pelajarilah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observasi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Jika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klinik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pelajarilah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observasi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konseling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Jika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Divisi</a:t>
            </a:r>
            <a:r>
              <a:rPr lang="en-US" dirty="0" smtClean="0">
                <a:solidFill>
                  <a:schemeClr val="bg1"/>
                </a:solidFill>
              </a:rPr>
              <a:t> HR, </a:t>
            </a:r>
            <a:r>
              <a:rPr lang="en-US" dirty="0" err="1" smtClean="0">
                <a:solidFill>
                  <a:schemeClr val="bg1"/>
                </a:solidFill>
              </a:rPr>
              <a:t>pelajarilah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materi2 di Mata </a:t>
            </a:r>
            <a:r>
              <a:rPr lang="en-US" dirty="0" err="1" smtClean="0">
                <a:solidFill>
                  <a:schemeClr val="bg1"/>
                </a:solidFill>
              </a:rPr>
              <a:t>Kulian</a:t>
            </a:r>
            <a:r>
              <a:rPr lang="en-US" dirty="0" smtClean="0">
                <a:solidFill>
                  <a:schemeClr val="bg1"/>
                </a:solidFill>
              </a:rPr>
              <a:t> MSDM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PIO (co/ </a:t>
            </a: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n-US" dirty="0" err="1" smtClean="0">
                <a:solidFill>
                  <a:schemeClr val="bg1"/>
                </a:solidFill>
              </a:rPr>
              <a:t>analisis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kerja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457200" indent="-457200"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22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KP (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KP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Lengkapi</a:t>
            </a:r>
            <a:r>
              <a:rPr lang="en-US" dirty="0" smtClean="0"/>
              <a:t> form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, </a:t>
            </a:r>
            <a:r>
              <a:rPr lang="en-US" dirty="0" err="1" smtClean="0"/>
              <a:t>lembar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harian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mingguan</a:t>
            </a:r>
            <a:r>
              <a:rPr lang="en-US" dirty="0" smtClean="0"/>
              <a:t> (form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di BAP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KP)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KP </a:t>
            </a:r>
            <a:r>
              <a:rPr lang="en-US" dirty="0" err="1" smtClean="0"/>
              <a:t>semaksimal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.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sungkan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nanti</a:t>
            </a:r>
            <a:r>
              <a:rPr lang="en-US" dirty="0" smtClean="0"/>
              <a:t>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yang </a:t>
            </a:r>
            <a:r>
              <a:rPr lang="en-US" dirty="0" err="1" smtClean="0"/>
              <a:t>memuat</a:t>
            </a:r>
            <a:r>
              <a:rPr lang="en-US" dirty="0" smtClean="0"/>
              <a:t> kendala2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ditemui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mengatasinya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di </a:t>
            </a:r>
            <a:r>
              <a:rPr lang="en-US" dirty="0" err="1" smtClean="0"/>
              <a:t>kantor</a:t>
            </a:r>
            <a:r>
              <a:rPr lang="en-US" dirty="0" smtClean="0"/>
              <a:t>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(</a:t>
            </a:r>
            <a:r>
              <a:rPr lang="en-US" dirty="0" err="1" smtClean="0"/>
              <a:t>sistematika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di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Atur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bimbingan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dengan </a:t>
            </a:r>
            <a:r>
              <a:rPr lang="en-US" dirty="0" err="1" smtClean="0"/>
              <a:t>dosen</a:t>
            </a:r>
            <a:r>
              <a:rPr lang="en-US" dirty="0" smtClean="0"/>
              <a:t> (</a:t>
            </a:r>
            <a:r>
              <a:rPr lang="en-US" dirty="0" err="1" smtClean="0"/>
              <a:t>pilihlah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Dokumentasikan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yang </a:t>
            </a:r>
            <a:r>
              <a:rPr lang="en-US" dirty="0" err="1" smtClean="0"/>
              <a:t>menurut</a:t>
            </a:r>
            <a:r>
              <a:rPr lang="en-US" dirty="0" smtClean="0"/>
              <a:t> mu </a:t>
            </a:r>
            <a:r>
              <a:rPr lang="en-US" dirty="0" err="1" smtClean="0"/>
              <a:t>penting</a:t>
            </a:r>
            <a:r>
              <a:rPr lang="en-US" dirty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menjelang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yang </a:t>
            </a:r>
            <a:r>
              <a:rPr lang="en-US" dirty="0" err="1" smtClean="0"/>
              <a:t>terpercaya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website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2 KP. </a:t>
            </a:r>
            <a:r>
              <a:rPr lang="en-US" dirty="0" err="1" smtClean="0"/>
              <a:t>Apabila</a:t>
            </a:r>
            <a:r>
              <a:rPr lang="en-US" dirty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aturlah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mewawancarai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data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ditandatangan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pembiming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 </a:t>
            </a:r>
            <a:r>
              <a:rPr lang="en-US" dirty="0" err="1" smtClean="0"/>
              <a:t>Daftar</a:t>
            </a:r>
            <a:r>
              <a:rPr lang="en-US" dirty="0" smtClean="0"/>
              <a:t> data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di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</a:t>
            </a:r>
          </a:p>
          <a:p>
            <a:r>
              <a:rPr lang="en-US" dirty="0" err="1" smtClean="0"/>
              <a:t>Berikan</a:t>
            </a:r>
            <a:r>
              <a:rPr lang="en-US" dirty="0" smtClean="0"/>
              <a:t> form </a:t>
            </a:r>
            <a:r>
              <a:rPr lang="en-US" dirty="0" err="1" smtClean="0"/>
              <a:t>penilaian</a:t>
            </a:r>
            <a:r>
              <a:rPr lang="en-US" dirty="0" smtClean="0"/>
              <a:t> KP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KP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Selesaikan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</a:p>
          <a:p>
            <a:pPr lvl="1"/>
            <a:r>
              <a:rPr lang="en-US" dirty="0" err="1" smtClean="0"/>
              <a:t>Kejakan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sesuai</a:t>
            </a:r>
            <a:r>
              <a:rPr lang="en-US" dirty="0" smtClean="0"/>
              <a:t> dengan </a:t>
            </a:r>
            <a:r>
              <a:rPr lang="en-US" dirty="0" err="1" smtClean="0"/>
              <a:t>instruksi</a:t>
            </a:r>
            <a:r>
              <a:rPr lang="en-US" dirty="0" smtClean="0"/>
              <a:t> yang </a:t>
            </a:r>
            <a:r>
              <a:rPr lang="en-US" dirty="0" err="1" smtClean="0"/>
              <a:t>tertera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KP. (</a:t>
            </a:r>
            <a:r>
              <a:rPr lang="en-US" dirty="0" err="1" smtClean="0"/>
              <a:t>liat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KP!)</a:t>
            </a:r>
          </a:p>
          <a:p>
            <a:pPr lvl="1"/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, (*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perbaiki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dengan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Isi form </a:t>
            </a:r>
            <a:r>
              <a:rPr lang="en-US" dirty="0" err="1" smtClean="0"/>
              <a:t>bimbingan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dengan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Buat</a:t>
            </a:r>
            <a:r>
              <a:rPr lang="en-US" dirty="0"/>
              <a:t> </a:t>
            </a:r>
            <a:r>
              <a:rPr lang="en-US" dirty="0" smtClean="0"/>
              <a:t>PPT yang </a:t>
            </a:r>
            <a:r>
              <a:rPr lang="en-US" dirty="0" err="1" smtClean="0"/>
              <a:t>sesuai</a:t>
            </a:r>
            <a:r>
              <a:rPr lang="en-US" dirty="0" smtClean="0"/>
              <a:t> dengan </a:t>
            </a:r>
            <a:r>
              <a:rPr lang="en-US" dirty="0" err="1" smtClean="0"/>
              <a:t>durasi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KP</a:t>
            </a:r>
          </a:p>
          <a:p>
            <a:pPr lvl="1"/>
            <a:r>
              <a:rPr lang="en-US" dirty="0" err="1"/>
              <a:t>Persingkat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 smtClean="0"/>
              <a:t>perusahaaan</a:t>
            </a:r>
            <a:endParaRPr lang="en-US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, </a:t>
            </a:r>
            <a:r>
              <a:rPr lang="en-US" dirty="0" err="1" smtClean="0"/>
              <a:t>penguji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direvisi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Segeralah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merevisi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laporan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tersebut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kemudian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konsultasikan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penguji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apakah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sudah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sesuai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atau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belum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dirty="0" smtClean="0"/>
          </a:p>
          <a:p>
            <a:pPr marL="32004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6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Pelajaran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seletah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di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320040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mengoperasikan</a:t>
            </a:r>
            <a:r>
              <a:rPr lang="en-US" dirty="0" smtClean="0"/>
              <a:t> Ms. Excel,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,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,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i="1" dirty="0" err="1" smtClean="0"/>
              <a:t>softskills</a:t>
            </a:r>
            <a:r>
              <a:rPr lang="en-US" i="1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</a:p>
          <a:p>
            <a:pPr marL="285750" indent="-285750" algn="ctr">
              <a:buFontTx/>
              <a:buChar char="-"/>
            </a:pP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waktu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tim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/>
              <a:t>Mandiri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 smtClean="0"/>
              <a:t>Berperilaku</a:t>
            </a:r>
            <a:r>
              <a:rPr lang="en-US" dirty="0" smtClean="0"/>
              <a:t> dengan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orang lain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73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101</TotalTime>
  <Words>666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Schoolbook</vt:lpstr>
      <vt:lpstr>Corbel</vt:lpstr>
      <vt:lpstr>Wingdings</vt:lpstr>
      <vt:lpstr>Feathered</vt:lpstr>
      <vt:lpstr>  How to Survive KP</vt:lpstr>
      <vt:lpstr>Tahap Persiapan sebelum KP</vt:lpstr>
      <vt:lpstr>Tahap Persiapan sebelum KP</vt:lpstr>
      <vt:lpstr>Tahap Persiapan sebelum KP</vt:lpstr>
      <vt:lpstr>Tahap Selama Magang</vt:lpstr>
      <vt:lpstr>Tahap menjelang selesai KP</vt:lpstr>
      <vt:lpstr>Tahap setelah KP</vt:lpstr>
      <vt:lpstr>Pelajaran yang didapat seletah KP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KP (khusus di perusahaan konsultan)</dc:title>
  <dc:creator>YUZI</dc:creator>
  <cp:lastModifiedBy>User</cp:lastModifiedBy>
  <cp:revision>18</cp:revision>
  <dcterms:created xsi:type="dcterms:W3CDTF">2017-10-06T04:36:46Z</dcterms:created>
  <dcterms:modified xsi:type="dcterms:W3CDTF">2019-01-11T03:47:13Z</dcterms:modified>
</cp:coreProperties>
</file>