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9448" autoAdjust="0"/>
  </p:normalViewPr>
  <p:slideViewPr>
    <p:cSldViewPr snapToGrid="0" snapToObjects="1">
      <p:cViewPr varScale="1">
        <p:scale>
          <a:sx n="74" d="100"/>
          <a:sy n="74" d="100"/>
        </p:scale>
        <p:origin x="528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80902" y="1267730"/>
            <a:ext cx="7182197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085851" y="1411615"/>
            <a:ext cx="69723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3851910" y="1267730"/>
            <a:ext cx="144018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3937635" y="1267731"/>
            <a:ext cx="126873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71281" y="2091263"/>
            <a:ext cx="6801440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71575" y="4682063"/>
            <a:ext cx="6803136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3989070" y="1341256"/>
            <a:ext cx="1165860" cy="527213"/>
          </a:xfrm>
        </p:spPr>
        <p:txBody>
          <a:bodyPr/>
          <a:lstStyle>
            <a:lvl1pPr algn="ctr">
              <a:defRPr sz="1300" spc="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5ACA6842-101A-334E-BE90-7CE9E0B5CF91}" type="datetimeFigureOut">
              <a:rPr lang="en-US" smtClean="0"/>
              <a:t>1/11/2019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090422" y="5211060"/>
            <a:ext cx="4429125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6455190" y="5212080"/>
            <a:ext cx="158391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9010C081-1336-D644-A443-56453EB91D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156519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CA6842-101A-334E-BE90-7CE9E0B5CF91}" type="datetimeFigureOut">
              <a:rPr lang="en-US" smtClean="0"/>
              <a:t>1/11/2019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0C081-1336-D644-A443-56453EB91D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38062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43700" y="762000"/>
            <a:ext cx="1771650" cy="5257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762000"/>
            <a:ext cx="6057900" cy="5257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CA6842-101A-334E-BE90-7CE9E0B5CF91}" type="datetimeFigureOut">
              <a:rPr lang="en-US" smtClean="0"/>
              <a:t>1/11/2019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0C081-1336-D644-A443-56453EB91D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84207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CA6842-101A-334E-BE90-7CE9E0B5CF91}" type="datetimeFigureOut">
              <a:rPr lang="en-US" smtClean="0"/>
              <a:t>1/11/2019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0C081-1336-D644-A443-56453EB91D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9538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980902" y="1267730"/>
            <a:ext cx="7182197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085850" y="1411615"/>
            <a:ext cx="69723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3851910" y="1267730"/>
            <a:ext cx="144018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3937635" y="1267731"/>
            <a:ext cx="126873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2717" y="2094309"/>
            <a:ext cx="6803136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2718" y="4682062"/>
            <a:ext cx="6803136" cy="4572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991356" y="1344502"/>
            <a:ext cx="116586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5ACA6842-101A-334E-BE90-7CE9E0B5CF91}" type="datetimeFigureOut">
              <a:rPr lang="en-US" smtClean="0"/>
              <a:t>1/11/2019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090165" y="5211060"/>
            <a:ext cx="4430268" cy="228600"/>
          </a:xfrm>
        </p:spPr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3378" y="5211060"/>
            <a:ext cx="1584198" cy="228600"/>
          </a:xfrm>
        </p:spPr>
        <p:txBody>
          <a:bodyPr/>
          <a:lstStyle/>
          <a:p>
            <a:fld id="{9010C081-1336-D644-A443-56453EB91D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445501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00100" y="2103120"/>
            <a:ext cx="356616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77740" y="2103120"/>
            <a:ext cx="356616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CA6842-101A-334E-BE90-7CE9E0B5CF91}" type="datetimeFigureOut">
              <a:rPr lang="en-US" smtClean="0"/>
              <a:t>1/11/2019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0C081-1336-D644-A443-56453EB91D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26527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02386" y="2074334"/>
            <a:ext cx="356616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02386" y="2755898"/>
            <a:ext cx="356616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80026" y="2074334"/>
            <a:ext cx="356616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80026" y="2756581"/>
            <a:ext cx="356616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CA6842-101A-334E-BE90-7CE9E0B5CF91}" type="datetimeFigureOut">
              <a:rPr lang="en-US" smtClean="0"/>
              <a:t>1/11/2019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0C081-1336-D644-A443-56453EB91D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43660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CA6842-101A-334E-BE90-7CE9E0B5CF91}" type="datetimeFigureOut">
              <a:rPr lang="en-US" smtClean="0"/>
              <a:t>1/11/2019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0C081-1336-D644-A443-56453EB91D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8205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CA6842-101A-334E-BE90-7CE9E0B5CF91}" type="datetimeFigureOut">
              <a:rPr lang="en-US" smtClean="0"/>
              <a:t>1/11/2019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0C081-1336-D644-A443-56453EB91D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31595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184147" y="237744"/>
            <a:ext cx="6398514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6765290" y="237744"/>
            <a:ext cx="219456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72300" y="607392"/>
            <a:ext cx="1823085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rgbClr val="FFFFFF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4350" y="609600"/>
            <a:ext cx="5829300" cy="53340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72300" y="2286000"/>
            <a:ext cx="1823085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CA6842-101A-334E-BE90-7CE9E0B5CF91}" type="datetimeFigureOut">
              <a:rPr lang="en-US" smtClean="0"/>
              <a:t>1/11/2019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7795258" y="6223002"/>
            <a:ext cx="109728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010C081-1336-D644-A443-56453EB91D50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6868160" y="374904"/>
            <a:ext cx="198882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0912559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6765290" y="237744"/>
            <a:ext cx="219456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72300" y="603504"/>
            <a:ext cx="1824228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71449" y="237744"/>
            <a:ext cx="6398514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72300" y="2286000"/>
            <a:ext cx="1824228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5ACA6842-101A-334E-BE90-7CE9E0B5CF91}" type="datetimeFigureOut">
              <a:rPr lang="en-US" smtClean="0"/>
              <a:t>1/11/2019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797546" y="6227064"/>
            <a:ext cx="109728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010C081-1336-D644-A443-56453EB91D50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868160" y="374904"/>
            <a:ext cx="198882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3920958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76022" y="237744"/>
            <a:ext cx="8791956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00100" y="642594"/>
            <a:ext cx="75438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00100" y="2103120"/>
            <a:ext cx="75438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05740" y="6307672"/>
            <a:ext cx="205740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5ACA6842-101A-334E-BE90-7CE9E0B5CF91}" type="datetimeFigureOut">
              <a:rPr lang="en-US" smtClean="0"/>
              <a:t>1/11/2019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17470" y="6307672"/>
            <a:ext cx="390906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52410" y="6307672"/>
            <a:ext cx="109728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9010C081-1336-D644-A443-56453EB91D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67954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03841" y="2526092"/>
            <a:ext cx="5970495" cy="1829710"/>
          </a:xfrm>
        </p:spPr>
        <p:txBody>
          <a:bodyPr/>
          <a:lstStyle/>
          <a:p>
            <a:r>
              <a:rPr lang="en-US" dirty="0" smtClean="0"/>
              <a:t>HOW TO SURVIVE KP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7389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u="sng" dirty="0" smtClean="0"/>
              <a:t>INFORMASI LOWONGAN KP</a:t>
            </a:r>
            <a:endParaRPr lang="en-US" u="sng" dirty="0"/>
          </a:p>
        </p:txBody>
      </p:sp>
      <p:pic>
        <p:nvPicPr>
          <p:cNvPr id="4" name="Picture 3" descr="jobstreet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0100" y="2457820"/>
            <a:ext cx="2898193" cy="1771118"/>
          </a:xfrm>
          <a:prstGeom prst="rect">
            <a:avLst/>
          </a:prstGeom>
        </p:spPr>
      </p:pic>
      <p:pic>
        <p:nvPicPr>
          <p:cNvPr id="5" name="Picture 4" descr="Karir_Blue_Square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98293" y="4425510"/>
            <a:ext cx="2339119" cy="1823472"/>
          </a:xfrm>
          <a:prstGeom prst="rect">
            <a:avLst/>
          </a:prstGeom>
        </p:spPr>
      </p:pic>
      <p:pic>
        <p:nvPicPr>
          <p:cNvPr id="6" name="Picture 5" descr="Screen Shot 2017-10-29 at 11.02.40 PM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200" y="2855423"/>
            <a:ext cx="4203700" cy="876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18633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0100" y="355848"/>
            <a:ext cx="7543800" cy="1371600"/>
          </a:xfrm>
        </p:spPr>
        <p:txBody>
          <a:bodyPr>
            <a:normAutofit fontScale="90000"/>
          </a:bodyPr>
          <a:lstStyle/>
          <a:p>
            <a:pPr algn="ctr"/>
            <a:r>
              <a:rPr lang="en-US" u="sng" dirty="0" smtClean="0"/>
              <a:t>PERSIAPAN CV DAN WAWANCARA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1194" y="1884646"/>
            <a:ext cx="4689373" cy="4423757"/>
          </a:xfrm>
        </p:spPr>
        <p:txBody>
          <a:bodyPr>
            <a:normAutofit/>
          </a:bodyPr>
          <a:lstStyle/>
          <a:p>
            <a:r>
              <a:rPr lang="en-US" u="sng" dirty="0" smtClean="0"/>
              <a:t>CV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- </a:t>
            </a:r>
            <a:r>
              <a:rPr lang="en-US" dirty="0" err="1" smtClean="0"/>
              <a:t>Buat</a:t>
            </a:r>
            <a:r>
              <a:rPr lang="en-US" dirty="0" smtClean="0"/>
              <a:t> CV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bahasa</a:t>
            </a:r>
            <a:r>
              <a:rPr lang="en-US" dirty="0" smtClean="0"/>
              <a:t> yang </a:t>
            </a:r>
            <a:r>
              <a:rPr lang="en-US" dirty="0" err="1" smtClean="0"/>
              <a:t>mudah</a:t>
            </a:r>
            <a:r>
              <a:rPr lang="en-US" dirty="0" smtClean="0"/>
              <a:t> di </a:t>
            </a:r>
            <a:r>
              <a:rPr lang="en-US" dirty="0" err="1" smtClean="0"/>
              <a:t>mengerti</a:t>
            </a:r>
            <a:r>
              <a:rPr lang="en-US" dirty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berisi</a:t>
            </a:r>
            <a:r>
              <a:rPr lang="en-US" dirty="0" smtClean="0"/>
              <a:t> </a:t>
            </a:r>
            <a:r>
              <a:rPr lang="en-US" dirty="0" err="1" smtClean="0"/>
              <a:t>informasi</a:t>
            </a:r>
            <a:r>
              <a:rPr lang="en-US" dirty="0" smtClean="0"/>
              <a:t> </a:t>
            </a:r>
            <a:r>
              <a:rPr lang="en-US" dirty="0" err="1" smtClean="0"/>
              <a:t>terbaru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Lampiran</a:t>
            </a:r>
            <a:r>
              <a:rPr lang="en-US" dirty="0" smtClean="0"/>
              <a:t> </a:t>
            </a:r>
            <a:r>
              <a:rPr lang="en-US" dirty="0" err="1" smtClean="0"/>
              <a:t>foto</a:t>
            </a:r>
            <a:r>
              <a:rPr lang="en-US" dirty="0" smtClean="0"/>
              <a:t> yang </a:t>
            </a:r>
            <a:r>
              <a:rPr lang="en-US" dirty="0" err="1" smtClean="0"/>
              <a:t>jelas</a:t>
            </a:r>
            <a:r>
              <a:rPr lang="en-US" dirty="0" smtClean="0"/>
              <a:t>.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Usahakan</a:t>
            </a:r>
            <a:r>
              <a:rPr lang="en-US" dirty="0" smtClean="0"/>
              <a:t> CV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lebih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1 </a:t>
            </a:r>
            <a:r>
              <a:rPr lang="en-US" dirty="0" err="1" smtClean="0"/>
              <a:t>halaman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u="sng" dirty="0" smtClean="0"/>
              <a:t>WAWANCARA</a:t>
            </a:r>
          </a:p>
          <a:p>
            <a:pPr marL="0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Sebelum</a:t>
            </a:r>
            <a:r>
              <a:rPr lang="en-US" dirty="0" smtClean="0"/>
              <a:t> </a:t>
            </a:r>
            <a:r>
              <a:rPr lang="en-US" dirty="0" err="1" smtClean="0"/>
              <a:t>wawancara</a:t>
            </a:r>
            <a:r>
              <a:rPr lang="en-US" dirty="0" smtClean="0"/>
              <a:t>, </a:t>
            </a:r>
            <a:r>
              <a:rPr lang="en-US" dirty="0" err="1" smtClean="0"/>
              <a:t>pastikan</a:t>
            </a:r>
            <a:r>
              <a:rPr lang="en-US" dirty="0" smtClean="0"/>
              <a:t> </a:t>
            </a:r>
            <a:r>
              <a:rPr lang="en-US" dirty="0" err="1" smtClean="0"/>
              <a:t>memahami</a:t>
            </a:r>
            <a:r>
              <a:rPr lang="en-US" dirty="0" smtClean="0"/>
              <a:t> </a:t>
            </a:r>
            <a:r>
              <a:rPr lang="en-US" dirty="0" err="1" smtClean="0"/>
              <a:t>latar</a:t>
            </a:r>
            <a:r>
              <a:rPr lang="en-US" dirty="0" smtClean="0"/>
              <a:t> </a:t>
            </a:r>
            <a:r>
              <a:rPr lang="en-US" dirty="0" err="1" smtClean="0"/>
              <a:t>belakang</a:t>
            </a:r>
            <a:r>
              <a:rPr lang="en-US" dirty="0" smtClean="0"/>
              <a:t> </a:t>
            </a:r>
            <a:r>
              <a:rPr lang="en-US" dirty="0" err="1" smtClean="0"/>
              <a:t>perusahaan</a:t>
            </a:r>
            <a:r>
              <a:rPr lang="en-US" dirty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posisi</a:t>
            </a:r>
            <a:r>
              <a:rPr lang="en-US" dirty="0" smtClean="0"/>
              <a:t> yang di </a:t>
            </a:r>
            <a:r>
              <a:rPr lang="en-US" dirty="0" err="1" smtClean="0"/>
              <a:t>tuju</a:t>
            </a:r>
            <a:r>
              <a:rPr lang="en-US" dirty="0" smtClean="0"/>
              <a:t>.</a:t>
            </a:r>
            <a:endParaRPr lang="en-US" dirty="0"/>
          </a:p>
        </p:txBody>
      </p:sp>
      <p:pic>
        <p:nvPicPr>
          <p:cNvPr id="4" name="Picture 3" descr="GettyImages-580746883-5682ed455f9b586a9ef9a26b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70567" y="2894766"/>
            <a:ext cx="4019139" cy="26781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88291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 smtClean="0"/>
              <a:t>PERSIAPAN SEBELUM KP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Pelajari</a:t>
            </a:r>
            <a:r>
              <a:rPr lang="en-US" dirty="0" smtClean="0"/>
              <a:t> </a:t>
            </a:r>
            <a:r>
              <a:rPr lang="en-US" dirty="0" err="1" smtClean="0"/>
              <a:t>kembali</a:t>
            </a:r>
            <a:r>
              <a:rPr lang="en-US" dirty="0" smtClean="0"/>
              <a:t> </a:t>
            </a:r>
            <a:r>
              <a:rPr lang="en-US" dirty="0" err="1" smtClean="0"/>
              <a:t>cara</a:t>
            </a:r>
            <a:r>
              <a:rPr lang="en-US" dirty="0" smtClean="0"/>
              <a:t> </a:t>
            </a:r>
            <a:r>
              <a:rPr lang="en-US" dirty="0" err="1" smtClean="0"/>
              <a:t>menggunakan</a:t>
            </a:r>
            <a:r>
              <a:rPr lang="en-US" dirty="0" smtClean="0"/>
              <a:t> Microsoft Excel, Microsoft Word, </a:t>
            </a:r>
            <a:r>
              <a:rPr lang="en-US" dirty="0" err="1" smtClean="0"/>
              <a:t>dan</a:t>
            </a:r>
            <a:r>
              <a:rPr lang="en-US" dirty="0" smtClean="0"/>
              <a:t> PowerPoint.</a:t>
            </a:r>
          </a:p>
          <a:p>
            <a:endParaRPr lang="en-US" dirty="0" smtClean="0"/>
          </a:p>
          <a:p>
            <a:r>
              <a:rPr lang="en-US" dirty="0" err="1" smtClean="0"/>
              <a:t>Pelajari</a:t>
            </a:r>
            <a:r>
              <a:rPr lang="en-US" dirty="0" smtClean="0"/>
              <a:t> </a:t>
            </a:r>
            <a:r>
              <a:rPr lang="en-US" dirty="0" err="1" smtClean="0"/>
              <a:t>pembuatan</a:t>
            </a:r>
            <a:r>
              <a:rPr lang="en-US" dirty="0" smtClean="0"/>
              <a:t> </a:t>
            </a:r>
            <a:r>
              <a:rPr lang="en-US" dirty="0" err="1" smtClean="0"/>
              <a:t>surat</a:t>
            </a:r>
            <a:r>
              <a:rPr lang="en-US" dirty="0" smtClean="0"/>
              <a:t> </a:t>
            </a:r>
            <a:r>
              <a:rPr lang="en-US" dirty="0" err="1" smtClean="0"/>
              <a:t>resmi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r>
              <a:rPr lang="en-US" dirty="0" err="1" smtClean="0"/>
              <a:t>Pelajari</a:t>
            </a:r>
            <a:r>
              <a:rPr lang="en-US" dirty="0"/>
              <a:t> </a:t>
            </a:r>
            <a:r>
              <a:rPr lang="en-US" dirty="0" err="1" smtClean="0"/>
              <a:t>tes</a:t>
            </a:r>
            <a:r>
              <a:rPr lang="en-US" dirty="0" smtClean="0"/>
              <a:t> </a:t>
            </a:r>
            <a:r>
              <a:rPr lang="en-US" dirty="0" err="1" smtClean="0"/>
              <a:t>psikologi</a:t>
            </a:r>
            <a:r>
              <a:rPr lang="en-US" dirty="0" smtClean="0"/>
              <a:t> yang </a:t>
            </a:r>
            <a:r>
              <a:rPr lang="en-US" dirty="0" err="1" smtClean="0"/>
              <a:t>biasa</a:t>
            </a:r>
            <a:r>
              <a:rPr lang="en-US" dirty="0" smtClean="0"/>
              <a:t> </a:t>
            </a:r>
            <a:r>
              <a:rPr lang="en-US" dirty="0" err="1" smtClean="0"/>
              <a:t>digunakan</a:t>
            </a:r>
            <a:r>
              <a:rPr lang="en-US" dirty="0" smtClean="0"/>
              <a:t> </a:t>
            </a:r>
            <a:r>
              <a:rPr lang="en-US" dirty="0" err="1" smtClean="0"/>
              <a:t>dalama</a:t>
            </a:r>
            <a:r>
              <a:rPr lang="en-US" dirty="0" smtClean="0"/>
              <a:t> </a:t>
            </a:r>
            <a:r>
              <a:rPr lang="en-US" dirty="0" err="1" smtClean="0"/>
              <a:t>industri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organisasi</a:t>
            </a:r>
            <a:r>
              <a:rPr lang="en-US" dirty="0" smtClean="0"/>
              <a:t>,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pelajari</a:t>
            </a:r>
            <a:r>
              <a:rPr lang="en-US" dirty="0" smtClean="0"/>
              <a:t> </a:t>
            </a:r>
            <a:r>
              <a:rPr lang="en-US" dirty="0" err="1" smtClean="0"/>
              <a:t>kembali</a:t>
            </a:r>
            <a:r>
              <a:rPr lang="en-US" dirty="0" smtClean="0"/>
              <a:t> </a:t>
            </a:r>
            <a:r>
              <a:rPr lang="en-US" dirty="0" err="1" smtClean="0"/>
              <a:t>cara</a:t>
            </a:r>
            <a:r>
              <a:rPr lang="en-US" dirty="0" smtClean="0"/>
              <a:t> </a:t>
            </a:r>
            <a:r>
              <a:rPr lang="en-US" dirty="0" err="1" smtClean="0"/>
              <a:t>mengadministrasikan</a:t>
            </a:r>
            <a:r>
              <a:rPr lang="en-US" dirty="0" smtClean="0"/>
              <a:t> </a:t>
            </a:r>
            <a:r>
              <a:rPr lang="en-US" dirty="0" err="1" smtClean="0"/>
              <a:t>tes</a:t>
            </a:r>
            <a:r>
              <a:rPr lang="en-US" dirty="0" smtClean="0"/>
              <a:t> </a:t>
            </a:r>
            <a:r>
              <a:rPr lang="en-US" dirty="0" err="1" smtClean="0"/>
              <a:t>psikologis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r>
              <a:rPr lang="en-US" dirty="0" err="1" smtClean="0"/>
              <a:t>Jika</a:t>
            </a:r>
            <a:r>
              <a:rPr lang="en-US" dirty="0" smtClean="0"/>
              <a:t> </a:t>
            </a:r>
            <a:r>
              <a:rPr lang="en-US" dirty="0" err="1" smtClean="0"/>
              <a:t>perusahaan</a:t>
            </a:r>
            <a:r>
              <a:rPr lang="en-US" dirty="0" smtClean="0"/>
              <a:t> </a:t>
            </a:r>
            <a:r>
              <a:rPr lang="en-US" dirty="0" err="1" smtClean="0"/>
              <a:t>tempat</a:t>
            </a:r>
            <a:r>
              <a:rPr lang="en-US" dirty="0" smtClean="0"/>
              <a:t> KP </a:t>
            </a:r>
            <a:r>
              <a:rPr lang="en-US" dirty="0" err="1" smtClean="0"/>
              <a:t>memiliki</a:t>
            </a:r>
            <a:r>
              <a:rPr lang="en-US" dirty="0" smtClean="0"/>
              <a:t> website, </a:t>
            </a:r>
            <a:r>
              <a:rPr lang="en-US" dirty="0" err="1" smtClean="0"/>
              <a:t>pelajari</a:t>
            </a:r>
            <a:r>
              <a:rPr lang="en-US" dirty="0" smtClean="0"/>
              <a:t> </a:t>
            </a:r>
            <a:r>
              <a:rPr lang="en-US" dirty="0" err="1" smtClean="0"/>
              <a:t>sejarah</a:t>
            </a:r>
            <a:r>
              <a:rPr lang="en-US" dirty="0" smtClean="0"/>
              <a:t> </a:t>
            </a:r>
            <a:r>
              <a:rPr lang="en-US" dirty="0" err="1" smtClean="0"/>
              <a:t>perusahaan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struktur</a:t>
            </a:r>
            <a:r>
              <a:rPr lang="en-US" dirty="0" smtClean="0"/>
              <a:t> </a:t>
            </a:r>
            <a:r>
              <a:rPr lang="en-US" dirty="0" err="1" smtClean="0"/>
              <a:t>organisasi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perusahaan</a:t>
            </a:r>
            <a:r>
              <a:rPr lang="en-US" dirty="0" smtClean="0"/>
              <a:t>.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24904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2351" y="642594"/>
            <a:ext cx="8261519" cy="1371600"/>
          </a:xfrm>
        </p:spPr>
        <p:txBody>
          <a:bodyPr>
            <a:normAutofit fontScale="90000"/>
          </a:bodyPr>
          <a:lstStyle/>
          <a:p>
            <a:r>
              <a:rPr lang="en-US" u="sng" dirty="0" smtClean="0"/>
              <a:t>DUNIA KAMPUS </a:t>
            </a:r>
            <a:r>
              <a:rPr lang="mr-IN" u="sng" dirty="0" smtClean="0"/>
              <a:t>–</a:t>
            </a:r>
            <a:r>
              <a:rPr lang="en-US" u="sng" dirty="0" smtClean="0"/>
              <a:t> DUNIA KERJA</a:t>
            </a:r>
            <a:endParaRPr lang="en-US" u="sng" dirty="0"/>
          </a:p>
        </p:txBody>
      </p:sp>
      <p:pic>
        <p:nvPicPr>
          <p:cNvPr id="5" name="Picture 4" descr="wireless-2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6830" y="4014440"/>
            <a:ext cx="4605069" cy="2469472"/>
          </a:xfrm>
          <a:prstGeom prst="rect">
            <a:avLst/>
          </a:prstGeom>
        </p:spPr>
      </p:pic>
      <p:pic>
        <p:nvPicPr>
          <p:cNvPr id="6" name="Picture 5" descr="atrealfakecollegemain_LargeWide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6972" y="2014194"/>
            <a:ext cx="4233176" cy="25054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1515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u="sng" dirty="0" smtClean="0"/>
              <a:t>PEMBELAJARAN SELAMA KP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 smtClean="0"/>
              <a:t>Pelajaran</a:t>
            </a:r>
            <a:r>
              <a:rPr lang="en-US" dirty="0" smtClean="0"/>
              <a:t> yang </a:t>
            </a:r>
            <a:r>
              <a:rPr lang="en-US" dirty="0" err="1" smtClean="0"/>
              <a:t>didapat</a:t>
            </a:r>
            <a:r>
              <a:rPr lang="en-US" dirty="0" smtClean="0"/>
              <a:t> </a:t>
            </a:r>
            <a:r>
              <a:rPr lang="en-US" dirty="0" err="1" smtClean="0"/>
              <a:t>selama</a:t>
            </a:r>
            <a:r>
              <a:rPr lang="en-US" dirty="0" smtClean="0"/>
              <a:t> KP: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-</a:t>
            </a:r>
            <a:r>
              <a:rPr lang="en-US" dirty="0" err="1" smtClean="0"/>
              <a:t>Lebih</a:t>
            </a:r>
            <a:r>
              <a:rPr lang="en-US" dirty="0" smtClean="0"/>
              <a:t> </a:t>
            </a:r>
            <a:r>
              <a:rPr lang="en-US" dirty="0" err="1" smtClean="0"/>
              <a:t>menghargai</a:t>
            </a:r>
            <a:r>
              <a:rPr lang="en-US" dirty="0" smtClean="0"/>
              <a:t> </a:t>
            </a:r>
            <a:r>
              <a:rPr lang="en-US" dirty="0" err="1" smtClean="0"/>
              <a:t>waktu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Berkomunikasi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bahasa</a:t>
            </a:r>
            <a:r>
              <a:rPr lang="en-US" dirty="0" smtClean="0"/>
              <a:t> yang </a:t>
            </a:r>
            <a:r>
              <a:rPr lang="en-US" dirty="0" err="1" smtClean="0"/>
              <a:t>lebih</a:t>
            </a:r>
            <a:r>
              <a:rPr lang="en-US" dirty="0" smtClean="0"/>
              <a:t> </a:t>
            </a:r>
            <a:r>
              <a:rPr lang="en-US" dirty="0" err="1" smtClean="0"/>
              <a:t>baik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sederhana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Mengerti</a:t>
            </a:r>
            <a:r>
              <a:rPr lang="en-US" dirty="0" smtClean="0"/>
              <a:t> </a:t>
            </a:r>
            <a:r>
              <a:rPr lang="en-US" dirty="0" err="1" smtClean="0"/>
              <a:t>mengenai</a:t>
            </a:r>
            <a:r>
              <a:rPr lang="en-US" dirty="0" smtClean="0"/>
              <a:t> </a:t>
            </a:r>
            <a:r>
              <a:rPr lang="en-US" dirty="0" err="1" smtClean="0"/>
              <a:t>tugas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tanggung</a:t>
            </a:r>
            <a:r>
              <a:rPr lang="en-US" dirty="0" smtClean="0"/>
              <a:t> </a:t>
            </a:r>
            <a:r>
              <a:rPr lang="en-US" dirty="0" err="1" smtClean="0"/>
              <a:t>jawab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tiap</a:t>
            </a:r>
            <a:r>
              <a:rPr lang="en-US" dirty="0" smtClean="0"/>
              <a:t> </a:t>
            </a:r>
            <a:r>
              <a:rPr lang="en-US" dirty="0" err="1" smtClean="0"/>
              <a:t>jabatan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9000327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 smtClean="0"/>
              <a:t>MENYUSUN LAPORAN KP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Buatlah</a:t>
            </a:r>
            <a:r>
              <a:rPr lang="en-US" dirty="0" smtClean="0"/>
              <a:t> format </a:t>
            </a:r>
            <a:r>
              <a:rPr lang="en-US" dirty="0" err="1" smtClean="0"/>
              <a:t>penulisan</a:t>
            </a:r>
            <a:r>
              <a:rPr lang="en-US" dirty="0" smtClean="0"/>
              <a:t> </a:t>
            </a:r>
            <a:r>
              <a:rPr lang="en-US" dirty="0" err="1" smtClean="0"/>
              <a:t>sesuai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buku</a:t>
            </a:r>
            <a:r>
              <a:rPr lang="en-US" dirty="0" smtClean="0"/>
              <a:t> </a:t>
            </a:r>
            <a:r>
              <a:rPr lang="en-US" dirty="0" err="1" smtClean="0"/>
              <a:t>panduan</a:t>
            </a:r>
            <a:r>
              <a:rPr lang="en-US" dirty="0" smtClean="0"/>
              <a:t> di </a:t>
            </a:r>
            <a:r>
              <a:rPr lang="en-US" dirty="0" err="1" smtClean="0"/>
              <a:t>awal</a:t>
            </a:r>
            <a:r>
              <a:rPr lang="en-US" dirty="0" smtClean="0"/>
              <a:t> / </a:t>
            </a:r>
            <a:r>
              <a:rPr lang="en-US" dirty="0" err="1" smtClean="0"/>
              <a:t>sebelum</a:t>
            </a:r>
            <a:r>
              <a:rPr lang="en-US" dirty="0" smtClean="0"/>
              <a:t> </a:t>
            </a:r>
            <a:r>
              <a:rPr lang="en-US" dirty="0" err="1" smtClean="0"/>
              <a:t>pelaksanaan</a:t>
            </a:r>
            <a:r>
              <a:rPr lang="en-US" dirty="0" smtClean="0"/>
              <a:t> KP</a:t>
            </a:r>
          </a:p>
          <a:p>
            <a:endParaRPr lang="en-US" dirty="0"/>
          </a:p>
          <a:p>
            <a:r>
              <a:rPr lang="en-US" dirty="0" err="1" smtClean="0"/>
              <a:t>Tulis</a:t>
            </a:r>
            <a:r>
              <a:rPr lang="en-US" dirty="0" smtClean="0"/>
              <a:t> </a:t>
            </a:r>
            <a:r>
              <a:rPr lang="en-US" dirty="0" err="1" smtClean="0"/>
              <a:t>setiap</a:t>
            </a:r>
            <a:r>
              <a:rPr lang="en-US" dirty="0" smtClean="0"/>
              <a:t> detail </a:t>
            </a:r>
            <a:r>
              <a:rPr lang="en-US" dirty="0" err="1" smtClean="0"/>
              <a:t>kegiatan</a:t>
            </a:r>
            <a:r>
              <a:rPr lang="en-US" dirty="0" smtClean="0"/>
              <a:t> di note agar </a:t>
            </a:r>
            <a:r>
              <a:rPr lang="en-US" dirty="0" err="1" smtClean="0"/>
              <a:t>memudahkan</a:t>
            </a:r>
            <a:r>
              <a:rPr lang="en-US" dirty="0" smtClean="0"/>
              <a:t> </a:t>
            </a:r>
            <a:r>
              <a:rPr lang="en-US" dirty="0" err="1" smtClean="0"/>
              <a:t>penulisan</a:t>
            </a:r>
            <a:r>
              <a:rPr lang="en-US" dirty="0" smtClean="0"/>
              <a:t> </a:t>
            </a:r>
            <a:r>
              <a:rPr lang="en-US" dirty="0" err="1" smtClean="0"/>
              <a:t>laporan</a:t>
            </a:r>
            <a:r>
              <a:rPr lang="en-US" dirty="0" smtClean="0"/>
              <a:t> KP.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29158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u="sng" dirty="0" smtClean="0"/>
              <a:t>SIDANG KP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Datang</a:t>
            </a:r>
            <a:r>
              <a:rPr lang="en-US" dirty="0" smtClean="0"/>
              <a:t> 30 </a:t>
            </a:r>
            <a:r>
              <a:rPr lang="en-US" dirty="0" err="1" smtClean="0"/>
              <a:t>menit</a:t>
            </a:r>
            <a:r>
              <a:rPr lang="en-US" dirty="0" smtClean="0"/>
              <a:t> </a:t>
            </a:r>
            <a:r>
              <a:rPr lang="en-US" dirty="0" err="1" smtClean="0"/>
              <a:t>sebelum</a:t>
            </a:r>
            <a:r>
              <a:rPr lang="en-US" dirty="0" smtClean="0"/>
              <a:t> jam </a:t>
            </a:r>
            <a:r>
              <a:rPr lang="en-US" dirty="0" err="1" smtClean="0"/>
              <a:t>sidang</a:t>
            </a:r>
            <a:endParaRPr lang="en-US" dirty="0" smtClean="0"/>
          </a:p>
          <a:p>
            <a:endParaRPr lang="en-US" dirty="0"/>
          </a:p>
          <a:p>
            <a:r>
              <a:rPr lang="en-US" dirty="0" err="1" smtClean="0"/>
              <a:t>Siapkan</a:t>
            </a:r>
            <a:r>
              <a:rPr lang="en-US" dirty="0" smtClean="0"/>
              <a:t> </a:t>
            </a:r>
            <a:r>
              <a:rPr lang="en-US" dirty="0" err="1" smtClean="0"/>
              <a:t>laporan</a:t>
            </a:r>
            <a:r>
              <a:rPr lang="en-US" dirty="0" smtClean="0"/>
              <a:t> KP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diri</a:t>
            </a:r>
            <a:r>
              <a:rPr lang="en-US" dirty="0" smtClean="0"/>
              <a:t> </a:t>
            </a:r>
            <a:r>
              <a:rPr lang="en-US" dirty="0" err="1" smtClean="0"/>
              <a:t>sendiri</a:t>
            </a:r>
            <a:r>
              <a:rPr lang="en-US" dirty="0" smtClean="0"/>
              <a:t>, agar </a:t>
            </a:r>
            <a:r>
              <a:rPr lang="en-US" dirty="0" err="1" smtClean="0"/>
              <a:t>memudahkan</a:t>
            </a:r>
            <a:r>
              <a:rPr lang="en-US" dirty="0" smtClean="0"/>
              <a:t> </a:t>
            </a:r>
            <a:r>
              <a:rPr lang="en-US" dirty="0" err="1" smtClean="0"/>
              <a:t>saat</a:t>
            </a:r>
            <a:r>
              <a:rPr lang="en-US" dirty="0" smtClean="0"/>
              <a:t> </a:t>
            </a:r>
            <a:r>
              <a:rPr lang="en-US" dirty="0" err="1" smtClean="0"/>
              <a:t>sidang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74288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u="sng" dirty="0" smtClean="0"/>
              <a:t>REVISI LAPORAN KP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Perhatikan</a:t>
            </a:r>
            <a:r>
              <a:rPr lang="en-US" dirty="0" smtClean="0"/>
              <a:t> </a:t>
            </a:r>
            <a:r>
              <a:rPr lang="en-US" dirty="0" err="1" smtClean="0"/>
              <a:t>revisi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ke</a:t>
            </a:r>
            <a:r>
              <a:rPr lang="en-US" dirty="0" smtClean="0"/>
              <a:t> 3 </a:t>
            </a:r>
            <a:r>
              <a:rPr lang="en-US" dirty="0" err="1" smtClean="0"/>
              <a:t>dosen</a:t>
            </a:r>
            <a:r>
              <a:rPr lang="en-US" dirty="0" smtClean="0"/>
              <a:t> ( 1 </a:t>
            </a:r>
            <a:r>
              <a:rPr lang="en-US" dirty="0" err="1" smtClean="0"/>
              <a:t>dosen</a:t>
            </a:r>
            <a:r>
              <a:rPr lang="en-US" dirty="0" smtClean="0"/>
              <a:t> </a:t>
            </a:r>
            <a:r>
              <a:rPr lang="en-US" dirty="0" err="1" smtClean="0"/>
              <a:t>pembimbing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2 </a:t>
            </a:r>
            <a:r>
              <a:rPr lang="en-US" dirty="0" err="1" smtClean="0"/>
              <a:t>dosen</a:t>
            </a:r>
            <a:r>
              <a:rPr lang="en-US" dirty="0" smtClean="0"/>
              <a:t> </a:t>
            </a:r>
            <a:r>
              <a:rPr lang="en-US" dirty="0" err="1" smtClean="0"/>
              <a:t>penguji</a:t>
            </a:r>
            <a:r>
              <a:rPr lang="en-US" dirty="0" smtClean="0"/>
              <a:t>)</a:t>
            </a:r>
          </a:p>
          <a:p>
            <a:endParaRPr lang="en-US" dirty="0" smtClean="0"/>
          </a:p>
          <a:p>
            <a:r>
              <a:rPr lang="en-US" dirty="0" err="1" smtClean="0"/>
              <a:t>Perbaiki</a:t>
            </a:r>
            <a:r>
              <a:rPr lang="en-US" dirty="0" smtClean="0"/>
              <a:t> </a:t>
            </a:r>
            <a:r>
              <a:rPr lang="en-US" dirty="0" err="1" smtClean="0"/>
              <a:t>revisi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ke</a:t>
            </a:r>
            <a:r>
              <a:rPr lang="en-US" dirty="0" smtClean="0"/>
              <a:t> 3 </a:t>
            </a:r>
            <a:r>
              <a:rPr lang="en-US" dirty="0" err="1" smtClean="0"/>
              <a:t>dosen</a:t>
            </a:r>
            <a:endParaRPr lang="en-US" dirty="0" smtClean="0"/>
          </a:p>
          <a:p>
            <a:endParaRPr lang="en-US" dirty="0"/>
          </a:p>
          <a:p>
            <a:r>
              <a:rPr lang="en-US" dirty="0" err="1" smtClean="0"/>
              <a:t>Konsultasi</a:t>
            </a:r>
            <a:r>
              <a:rPr lang="en-US" dirty="0" smtClean="0"/>
              <a:t> </a:t>
            </a:r>
            <a:r>
              <a:rPr lang="en-US" dirty="0" err="1" smtClean="0"/>
              <a:t>kembali</a:t>
            </a:r>
            <a:r>
              <a:rPr lang="en-US" dirty="0" smtClean="0"/>
              <a:t> </a:t>
            </a:r>
            <a:r>
              <a:rPr lang="en-US" dirty="0" err="1" smtClean="0"/>
              <a:t>ke</a:t>
            </a:r>
            <a:r>
              <a:rPr lang="en-US" dirty="0" smtClean="0"/>
              <a:t> 3 </a:t>
            </a:r>
            <a:r>
              <a:rPr lang="en-US" dirty="0" err="1" smtClean="0"/>
              <a:t>dosen</a:t>
            </a:r>
            <a:r>
              <a:rPr lang="en-US" dirty="0" smtClean="0"/>
              <a:t> </a:t>
            </a:r>
          </a:p>
          <a:p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431881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resentation 9-4">
  <a:themeElements>
    <a:clrScheme name="Savon">
      <a:dk1>
        <a:sysClr val="windowText" lastClr="000000"/>
      </a:dk1>
      <a:lt1>
        <a:sysClr val="window" lastClr="FFFFFF"/>
      </a:lt1>
      <a:dk2>
        <a:srgbClr val="1485A4"/>
      </a:dk2>
      <a:lt2>
        <a:srgbClr val="E3DED1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F49100"/>
      </a:hlink>
      <a:folHlink>
        <a:srgbClr val="739D9B"/>
      </a:folHlink>
    </a:clrScheme>
    <a:fontScheme name="Savon">
      <a:maj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2000"/>
                <a:satMod val="160000"/>
              </a:schemeClr>
            </a:gs>
            <a:gs pos="77000">
              <a:schemeClr val="phClr">
                <a:tint val="100000"/>
                <a:shade val="73000"/>
                <a:satMod val="155000"/>
              </a:schemeClr>
            </a:gs>
            <a:gs pos="100000">
              <a:schemeClr val="phClr">
                <a:tint val="100000"/>
                <a:shade val="67000"/>
                <a:satMod val="145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C20BADFE-D095-436F-9677-9264042809F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Presentation 9-4.thmx</Template>
  <TotalTime>38</TotalTime>
  <Words>228</Words>
  <Application>Microsoft Office PowerPoint</Application>
  <PresentationFormat>On-screen Show (4:3)</PresentationFormat>
  <Paragraphs>40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Century Gothic</vt:lpstr>
      <vt:lpstr>Garamond</vt:lpstr>
      <vt:lpstr>Mangal</vt:lpstr>
      <vt:lpstr>Presentation 9-4</vt:lpstr>
      <vt:lpstr>HOW TO SURVIVE KP</vt:lpstr>
      <vt:lpstr>INFORMASI LOWONGAN KP</vt:lpstr>
      <vt:lpstr>PERSIAPAN CV DAN WAWANCARA</vt:lpstr>
      <vt:lpstr>PERSIAPAN SEBELUM KP</vt:lpstr>
      <vt:lpstr>DUNIA KAMPUS – DUNIA KERJA</vt:lpstr>
      <vt:lpstr>PEMBELAJARAN SELAMA KP</vt:lpstr>
      <vt:lpstr>MENYUSUN LAPORAN KP</vt:lpstr>
      <vt:lpstr>SIDANG KP</vt:lpstr>
      <vt:lpstr>REVISI LAPORAN KP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TO SURVIVE KP</dc:title>
  <dc:creator>Christine Maria Setyawati</dc:creator>
  <cp:lastModifiedBy>User</cp:lastModifiedBy>
  <cp:revision>5</cp:revision>
  <dcterms:created xsi:type="dcterms:W3CDTF">2017-10-29T15:31:32Z</dcterms:created>
  <dcterms:modified xsi:type="dcterms:W3CDTF">2019-01-11T03:47:01Z</dcterms:modified>
</cp:coreProperties>
</file>