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60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-107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9/18/20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9/18/20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9/18/20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9/18/20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9/18/20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9/18/20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9/18/20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9/18/20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9/18/20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9/18/20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9/18/20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4251665B-C24A-4702-B522-6A4334602E03}" type="datetimeFigureOut">
              <a:rPr lang="en-US" smtClean="0"/>
              <a:t>9/18/20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Metodologi</a:t>
            </a:r>
            <a:r>
              <a:rPr lang="en-US" dirty="0" smtClean="0"/>
              <a:t> </a:t>
            </a:r>
            <a:r>
              <a:rPr lang="en-US" dirty="0" err="1" smtClean="0"/>
              <a:t>Desain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572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“Design is transformation of existing conditions into preferred ones” 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824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Design Thinking?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001" y="2133600"/>
            <a:ext cx="8223250" cy="3992563"/>
          </a:xfrm>
        </p:spPr>
        <p:txBody>
          <a:bodyPr>
            <a:normAutofit fontScale="92500"/>
          </a:bodyPr>
          <a:lstStyle/>
          <a:p>
            <a:pPr algn="just">
              <a:lnSpc>
                <a:spcPct val="140000"/>
              </a:lnSpc>
            </a:pPr>
            <a:r>
              <a:rPr lang="fi-FI" dirty="0"/>
              <a:t>Metodologi </a:t>
            </a:r>
            <a:r>
              <a:rPr lang="fi-FI" dirty="0" err="1"/>
              <a:t>Desain</a:t>
            </a:r>
            <a:r>
              <a:rPr lang="fi-FI" dirty="0"/>
              <a:t> </a:t>
            </a:r>
            <a:r>
              <a:rPr lang="fi-FI" dirty="0" err="1"/>
              <a:t>adalah</a:t>
            </a:r>
            <a:r>
              <a:rPr lang="fi-FI" dirty="0"/>
              <a:t> </a:t>
            </a:r>
            <a:r>
              <a:rPr lang="fi-FI" dirty="0" err="1"/>
              <a:t>proses</a:t>
            </a:r>
            <a:r>
              <a:rPr lang="fi-FI" dirty="0"/>
              <a:t> </a:t>
            </a:r>
            <a:r>
              <a:rPr lang="fi-FI" dirty="0" err="1"/>
              <a:t>berpikir</a:t>
            </a:r>
            <a:r>
              <a:rPr lang="fi-FI" dirty="0"/>
              <a:t> </a:t>
            </a:r>
            <a:r>
              <a:rPr lang="fi-FI" dirty="0" err="1"/>
              <a:t>desain</a:t>
            </a:r>
            <a:r>
              <a:rPr lang="fi-FI" dirty="0"/>
              <a:t> </a:t>
            </a:r>
            <a:r>
              <a:rPr lang="fi-FI" dirty="0" err="1"/>
              <a:t>untuk</a:t>
            </a:r>
            <a:r>
              <a:rPr lang="fi-FI" dirty="0"/>
              <a:t> </a:t>
            </a:r>
            <a:r>
              <a:rPr lang="fi-FI" dirty="0" err="1"/>
              <a:t>memecahkan</a:t>
            </a:r>
            <a:r>
              <a:rPr lang="fi-FI" dirty="0"/>
              <a:t> </a:t>
            </a:r>
            <a:r>
              <a:rPr lang="fi-FI" dirty="0" err="1"/>
              <a:t>masalah</a:t>
            </a:r>
            <a:r>
              <a:rPr lang="fi-FI" dirty="0"/>
              <a:t> </a:t>
            </a:r>
            <a:r>
              <a:rPr lang="fi-FI" dirty="0" err="1"/>
              <a:t>dengan</a:t>
            </a:r>
            <a:r>
              <a:rPr lang="fi-FI" dirty="0"/>
              <a:t> fokus </a:t>
            </a:r>
            <a:r>
              <a:rPr lang="fi-FI" dirty="0" err="1"/>
              <a:t>pembahasan</a:t>
            </a:r>
            <a:r>
              <a:rPr lang="fi-FI" dirty="0"/>
              <a:t> di </a:t>
            </a:r>
            <a:r>
              <a:rPr lang="fi-FI" dirty="0" err="1"/>
              <a:t>manusia</a:t>
            </a:r>
            <a:r>
              <a:rPr lang="fi-FI" dirty="0"/>
              <a:t> </a:t>
            </a:r>
          </a:p>
          <a:p>
            <a:pPr algn="just">
              <a:lnSpc>
                <a:spcPct val="140000"/>
              </a:lnSpc>
            </a:pPr>
            <a:r>
              <a:rPr lang="fi-FI" dirty="0" smtClean="0"/>
              <a:t>Metodologi </a:t>
            </a:r>
            <a:r>
              <a:rPr lang="fi-FI" dirty="0" err="1"/>
              <a:t>Desain</a:t>
            </a:r>
            <a:r>
              <a:rPr lang="fi-FI" dirty="0"/>
              <a:t> </a:t>
            </a:r>
            <a:r>
              <a:rPr lang="fi-FI" dirty="0" err="1"/>
              <a:t>seringkali</a:t>
            </a:r>
            <a:r>
              <a:rPr lang="fi-FI" dirty="0"/>
              <a:t> </a:t>
            </a:r>
            <a:r>
              <a:rPr lang="fi-FI" dirty="0" err="1"/>
              <a:t>disebut</a:t>
            </a:r>
            <a:r>
              <a:rPr lang="fi-FI" dirty="0"/>
              <a:t> </a:t>
            </a:r>
            <a:r>
              <a:rPr lang="fi-FI" dirty="0" err="1"/>
              <a:t>juga</a:t>
            </a:r>
            <a:r>
              <a:rPr lang="fi-FI" dirty="0"/>
              <a:t> Design </a:t>
            </a:r>
            <a:r>
              <a:rPr lang="fi-FI" dirty="0" err="1"/>
              <a:t>Thinking</a:t>
            </a:r>
            <a:r>
              <a:rPr lang="fi-FI" dirty="0"/>
              <a:t> </a:t>
            </a:r>
          </a:p>
          <a:p>
            <a:pPr algn="just">
              <a:lnSpc>
                <a:spcPct val="140000"/>
              </a:lnSpc>
            </a:pPr>
            <a:r>
              <a:rPr lang="fi-FI" dirty="0" smtClean="0"/>
              <a:t>Design </a:t>
            </a:r>
            <a:r>
              <a:rPr lang="fi-FI" dirty="0" err="1"/>
              <a:t>Thinking</a:t>
            </a:r>
            <a:r>
              <a:rPr lang="fi-FI" dirty="0"/>
              <a:t> </a:t>
            </a:r>
            <a:r>
              <a:rPr lang="fi-FI" dirty="0" err="1"/>
              <a:t>bertujuan</a:t>
            </a:r>
            <a:r>
              <a:rPr lang="fi-FI" dirty="0"/>
              <a:t> </a:t>
            </a:r>
            <a:r>
              <a:rPr lang="fi-FI" dirty="0" err="1"/>
              <a:t>untuk</a:t>
            </a:r>
            <a:r>
              <a:rPr lang="fi-FI" dirty="0"/>
              <a:t> </a:t>
            </a:r>
            <a:r>
              <a:rPr lang="fi-FI" dirty="0" err="1"/>
              <a:t>memperbaiki</a:t>
            </a:r>
            <a:r>
              <a:rPr lang="fi-FI" dirty="0"/>
              <a:t> </a:t>
            </a:r>
            <a:r>
              <a:rPr lang="fi-FI" dirty="0" err="1"/>
              <a:t>keadaan</a:t>
            </a:r>
            <a:r>
              <a:rPr lang="fi-FI" dirty="0"/>
              <a:t> </a:t>
            </a:r>
            <a:r>
              <a:rPr lang="fi-FI" dirty="0" err="1"/>
              <a:t>menjadi</a:t>
            </a:r>
            <a:r>
              <a:rPr lang="fi-FI" dirty="0"/>
              <a:t> </a:t>
            </a:r>
            <a:r>
              <a:rPr lang="fi-FI" dirty="0" err="1"/>
              <a:t>lebih</a:t>
            </a:r>
            <a:r>
              <a:rPr lang="fi-FI" dirty="0"/>
              <a:t> </a:t>
            </a:r>
            <a:r>
              <a:rPr lang="fi-FI" dirty="0" err="1"/>
              <a:t>baik</a:t>
            </a:r>
            <a:r>
              <a:rPr lang="fi-FI" dirty="0"/>
              <a:t> </a:t>
            </a:r>
          </a:p>
          <a:p>
            <a:pPr algn="just">
              <a:lnSpc>
                <a:spcPct val="140000"/>
              </a:lnSpc>
            </a:pPr>
            <a:r>
              <a:rPr lang="fi-FI" dirty="0" smtClean="0"/>
              <a:t>Design </a:t>
            </a:r>
            <a:r>
              <a:rPr lang="fi-FI" dirty="0" err="1"/>
              <a:t>Thinking</a:t>
            </a:r>
            <a:r>
              <a:rPr lang="fi-FI" dirty="0"/>
              <a:t> </a:t>
            </a:r>
            <a:r>
              <a:rPr lang="fi-FI" dirty="0" err="1"/>
              <a:t>mendorong</a:t>
            </a:r>
            <a:r>
              <a:rPr lang="fi-FI" dirty="0"/>
              <a:t> </a:t>
            </a:r>
            <a:r>
              <a:rPr lang="fi-FI" dirty="0" err="1"/>
              <a:t>kreativitas</a:t>
            </a:r>
            <a:r>
              <a:rPr lang="fi-FI" dirty="0"/>
              <a:t> </a:t>
            </a:r>
            <a:r>
              <a:rPr lang="fi-FI" dirty="0" err="1"/>
              <a:t>dan</a:t>
            </a:r>
            <a:r>
              <a:rPr lang="fi-FI" dirty="0"/>
              <a:t> </a:t>
            </a:r>
            <a:r>
              <a:rPr lang="fi-FI" dirty="0" err="1"/>
              <a:t>kebebasan</a:t>
            </a:r>
            <a:r>
              <a:rPr lang="fi-FI" dirty="0"/>
              <a:t> </a:t>
            </a:r>
            <a:r>
              <a:rPr lang="fi-FI" dirty="0" err="1"/>
              <a:t>berpikir</a:t>
            </a:r>
            <a:r>
              <a:rPr lang="fi-FI" dirty="0"/>
              <a:t> agar </a:t>
            </a:r>
            <a:r>
              <a:rPr lang="fi-FI" dirty="0" err="1"/>
              <a:t>ide-ide</a:t>
            </a:r>
            <a:r>
              <a:rPr lang="fi-FI" dirty="0"/>
              <a:t> </a:t>
            </a:r>
            <a:r>
              <a:rPr lang="fi-FI" dirty="0" err="1"/>
              <a:t>baru</a:t>
            </a:r>
            <a:r>
              <a:rPr lang="fi-FI" dirty="0"/>
              <a:t> </a:t>
            </a:r>
            <a:r>
              <a:rPr lang="fi-FI" dirty="0" err="1"/>
              <a:t>dapat</a:t>
            </a:r>
            <a:r>
              <a:rPr lang="fi-FI" dirty="0"/>
              <a:t> </a:t>
            </a:r>
            <a:r>
              <a:rPr lang="fi-FI" dirty="0" err="1"/>
              <a:t>keluar</a:t>
            </a:r>
            <a:r>
              <a:rPr lang="fi-FI" dirty="0"/>
              <a:t> </a:t>
            </a:r>
            <a:r>
              <a:rPr lang="fi-FI" dirty="0" err="1"/>
              <a:t>tanpa</a:t>
            </a:r>
            <a:r>
              <a:rPr lang="fi-FI" dirty="0"/>
              <a:t> </a:t>
            </a:r>
            <a:r>
              <a:rPr lang="fi-FI" dirty="0" err="1"/>
              <a:t>batasan</a:t>
            </a:r>
            <a:r>
              <a:rPr lang="fi-FI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7072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Screen Shot 2020-09-18 at 10.27.22 A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762" b="-1762"/>
          <a:stretch>
            <a:fillRect/>
          </a:stretch>
        </p:blipFill>
        <p:spPr>
          <a:xfrm>
            <a:off x="901700" y="1888419"/>
            <a:ext cx="7448550" cy="4413956"/>
          </a:xfrm>
        </p:spPr>
      </p:pic>
    </p:spTree>
    <p:extLst>
      <p:ext uri="{BB962C8B-B14F-4D97-AF65-F5344CB8AC3E}">
        <p14:creationId xmlns:p14="http://schemas.microsoft.com/office/powerpoint/2010/main" val="3359007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0225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102</TotalTime>
  <Words>64</Words>
  <Application>Microsoft Macintosh PowerPoint</Application>
  <PresentationFormat>On-screen Show (4:3)</PresentationFormat>
  <Paragraphs>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Clarity</vt:lpstr>
      <vt:lpstr>Metodologi Desain</vt:lpstr>
      <vt:lpstr>PowerPoint Presentation</vt:lpstr>
      <vt:lpstr>Apa itu Design Thinking?</vt:lpstr>
      <vt:lpstr>PowerPoint Presentation</vt:lpstr>
      <vt:lpstr>PowerPoint Presentation</vt:lpstr>
    </vt:vector>
  </TitlesOfParts>
  <Company>UPH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Metodologi Desain</dc:title>
  <dc:creator>Donna  Angelina</dc:creator>
  <cp:lastModifiedBy>Donna  Angelina</cp:lastModifiedBy>
  <cp:revision>3</cp:revision>
  <dcterms:created xsi:type="dcterms:W3CDTF">2020-09-18T03:13:10Z</dcterms:created>
  <dcterms:modified xsi:type="dcterms:W3CDTF">2020-09-18T09:05:39Z</dcterms:modified>
</cp:coreProperties>
</file>