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70" r:id="rId4"/>
    <p:sldId id="272" r:id="rId5"/>
    <p:sldId id="273" r:id="rId6"/>
    <p:sldId id="274" r:id="rId7"/>
    <p:sldId id="275" r:id="rId8"/>
    <p:sldId id="271" r:id="rId9"/>
    <p:sldId id="256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092C-64F6-495B-8CEB-CE23655730DF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2F93-9D0A-4BE0-8E6D-08B57C12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8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5CA2-9689-476D-A0BC-43B9A5315857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DFD2-C1F5-4024-A46B-D02F7895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2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5CA2-9689-476D-A0BC-43B9A5315857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DFD2-C1F5-4024-A46B-D02F7895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5CA2-9689-476D-A0BC-43B9A5315857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DFD2-C1F5-4024-A46B-D02F7895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0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5CA2-9689-476D-A0BC-43B9A5315857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DFD2-C1F5-4024-A46B-D02F7895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0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5CA2-9689-476D-A0BC-43B9A5315857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DFD2-C1F5-4024-A46B-D02F7895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1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5CA2-9689-476D-A0BC-43B9A5315857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DFD2-C1F5-4024-A46B-D02F7895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0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5CA2-9689-476D-A0BC-43B9A5315857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DFD2-C1F5-4024-A46B-D02F7895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5CA2-9689-476D-A0BC-43B9A5315857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DFD2-C1F5-4024-A46B-D02F7895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8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5CA2-9689-476D-A0BC-43B9A5315857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DFD2-C1F5-4024-A46B-D02F7895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5CA2-9689-476D-A0BC-43B9A5315857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DFD2-C1F5-4024-A46B-D02F7895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9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5CA2-9689-476D-A0BC-43B9A5315857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DFD2-C1F5-4024-A46B-D02F7895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5CA2-9689-476D-A0BC-43B9A5315857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DFD2-C1F5-4024-A46B-D02F7895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2969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PRODUCT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6530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MODEL-MOCKUP-PROTOTYPING</a:t>
            </a: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373868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MANUAL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45050" y="2373868"/>
            <a:ext cx="3303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MESIN (</a:t>
            </a:r>
            <a:r>
              <a:rPr lang="en-US" i="1" dirty="0" smtClean="0"/>
              <a:t>Rapid Prototyping)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685800" y="29718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Sket</a:t>
            </a:r>
            <a:r>
              <a:rPr lang="en-US" dirty="0" smtClean="0"/>
              <a:t>/Drawing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45051" y="29718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Drawing (CAD)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35052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Master Modeling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40386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Moulding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" y="45720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Finishing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45050" y="3505200"/>
            <a:ext cx="2846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3D Proses &amp; Finishing</a:t>
            </a:r>
          </a:p>
        </p:txBody>
      </p:sp>
    </p:spTree>
    <p:extLst>
      <p:ext uri="{BB962C8B-B14F-4D97-AF65-F5344CB8AC3E}">
        <p14:creationId xmlns:p14="http://schemas.microsoft.com/office/powerpoint/2010/main" val="53412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225936"/>
            <a:ext cx="594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Rapid</a:t>
            </a:r>
            <a:r>
              <a:rPr lang="id-ID" i="1" dirty="0" smtClean="0"/>
              <a:t> </a:t>
            </a:r>
            <a:r>
              <a:rPr lang="en-US" i="1" dirty="0"/>
              <a:t>P</a:t>
            </a:r>
            <a:r>
              <a:rPr lang="id-ID" i="1" dirty="0" smtClean="0"/>
              <a:t>rototyping </a:t>
            </a:r>
            <a:r>
              <a:rPr lang="en-US" dirty="0" err="1" smtClean="0"/>
              <a:t>atau</a:t>
            </a:r>
            <a:r>
              <a:rPr lang="en-US" i="1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indonesia</a:t>
            </a:r>
            <a:r>
              <a:rPr lang="en-US" dirty="0" smtClean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prototype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proses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prototype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mesin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3D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proses  manual (</a:t>
            </a:r>
            <a:r>
              <a:rPr lang="en-US" dirty="0" err="1" smtClean="0"/>
              <a:t>tangan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RAPID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62000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RAPID PROTOTYPING</a:t>
            </a:r>
            <a:endParaRPr lang="en-US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971800"/>
            <a:ext cx="579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mesin rapid </a:t>
            </a:r>
            <a:r>
              <a:rPr lang="en-US" dirty="0" err="1" smtClean="0"/>
              <a:t>protoyping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/>
              <a:t>1960-an, </a:t>
            </a:r>
            <a:r>
              <a:rPr lang="en-US" dirty="0" err="1" smtClean="0"/>
              <a:t>sejalan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mesin </a:t>
            </a:r>
            <a:r>
              <a:rPr lang="en-US" dirty="0" err="1" smtClean="0"/>
              <a:t>otomatis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proses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Prof Herbert </a:t>
            </a:r>
            <a:r>
              <a:rPr lang="en-US" dirty="0" err="1" smtClean="0"/>
              <a:t>Voelcker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/>
              <a:t>University of Rochester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program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seperangkat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smtClean="0"/>
              <a:t>software CAD (</a:t>
            </a:r>
            <a:r>
              <a:rPr lang="en-US" i="1" dirty="0" smtClean="0"/>
              <a:t>Computer </a:t>
            </a:r>
            <a:r>
              <a:rPr lang="en-US" i="1" dirty="0"/>
              <a:t>Aided </a:t>
            </a:r>
            <a:r>
              <a:rPr lang="en-US" i="1" dirty="0" smtClean="0"/>
              <a:t>Design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Dari </a:t>
            </a:r>
            <a:r>
              <a:rPr lang="en-US" dirty="0" err="1" smtClean="0"/>
              <a:t>perkembangan</a:t>
            </a:r>
            <a:r>
              <a:rPr lang="en-US" dirty="0" smtClean="0"/>
              <a:t> CAD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mesin rapid prototyping </a:t>
            </a:r>
            <a:r>
              <a:rPr lang="en-US" dirty="0" err="1" smtClean="0"/>
              <a:t>seperti</a:t>
            </a:r>
            <a:r>
              <a:rPr lang="en-US" dirty="0"/>
              <a:t> CNC </a:t>
            </a:r>
            <a:r>
              <a:rPr lang="en-US" dirty="0" smtClean="0"/>
              <a:t>(Computer </a:t>
            </a:r>
            <a:r>
              <a:rPr lang="en-US" dirty="0"/>
              <a:t>Numerically </a:t>
            </a:r>
            <a:r>
              <a:rPr lang="en-US" dirty="0" smtClean="0"/>
              <a:t>Controlled). </a:t>
            </a:r>
            <a:r>
              <a:rPr lang="id-ID" dirty="0" smtClean="0"/>
              <a:t>Mesin </a:t>
            </a:r>
            <a:r>
              <a:rPr lang="id-ID" dirty="0"/>
              <a:t>pertama </a:t>
            </a:r>
            <a:r>
              <a:rPr lang="en-US" dirty="0"/>
              <a:t>rapid </a:t>
            </a:r>
            <a:r>
              <a:rPr lang="id-ID" dirty="0"/>
              <a:t>prototyping </a:t>
            </a:r>
            <a:r>
              <a:rPr lang="en-US" dirty="0"/>
              <a:t> </a:t>
            </a:r>
            <a:r>
              <a:rPr lang="en-US" dirty="0" err="1"/>
              <a:t>diperkenalkan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id-ID" dirty="0"/>
              <a:t>pada akhir </a:t>
            </a:r>
            <a:r>
              <a:rPr lang="en-US" dirty="0" err="1"/>
              <a:t>tahun</a:t>
            </a:r>
            <a:r>
              <a:rPr lang="id-ID" dirty="0"/>
              <a:t>1980-an. 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1026" name="Picture 2" descr="http://www.newmancraneins.com/wp-content/uploads/2012/10/The-Benefits-of-Rapid-Prototyping-in-the-Manufacturing-Indust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r="55874"/>
          <a:stretch/>
        </p:blipFill>
        <p:spPr bwMode="auto">
          <a:xfrm>
            <a:off x="6858001" y="0"/>
            <a:ext cx="2286000" cy="690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5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2969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PRODUCT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6530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MODEL-MOCKUP-PROTOTYPING</a:t>
            </a: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799" y="2209800"/>
            <a:ext cx="2969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PROSES MANUAL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799" y="2655332"/>
            <a:ext cx="6248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Material :</a:t>
            </a:r>
          </a:p>
          <a:p>
            <a:pPr marL="342900" indent="-342900" algn="just">
              <a:buAutoNum type="arabicPeriod"/>
            </a:pPr>
            <a:r>
              <a:rPr lang="en-US" dirty="0" smtClean="0"/>
              <a:t>Master Model : Styrofoam, </a:t>
            </a:r>
            <a:r>
              <a:rPr lang="en-US" dirty="0" err="1" smtClean="0"/>
              <a:t>polyfoam</a:t>
            </a:r>
            <a:r>
              <a:rPr lang="en-US" dirty="0" smtClean="0"/>
              <a:t>, </a:t>
            </a:r>
            <a:r>
              <a:rPr lang="en-US" dirty="0" err="1" smtClean="0"/>
              <a:t>Polyuretahe</a:t>
            </a:r>
            <a:r>
              <a:rPr lang="en-US" dirty="0" smtClean="0"/>
              <a:t>, </a:t>
            </a:r>
            <a:r>
              <a:rPr lang="en-US" dirty="0" err="1" smtClean="0"/>
              <a:t>Plastik</a:t>
            </a:r>
            <a:r>
              <a:rPr lang="en-US" dirty="0" smtClean="0"/>
              <a:t> </a:t>
            </a:r>
          </a:p>
          <a:p>
            <a:pPr marL="342900" indent="-342900" algn="just">
              <a:buAutoNum type="arabicPeriod"/>
            </a:pPr>
            <a:r>
              <a:rPr lang="en-US" dirty="0" err="1" smtClean="0"/>
              <a:t>Moulding</a:t>
            </a:r>
            <a:r>
              <a:rPr lang="en-US" dirty="0" smtClean="0"/>
              <a:t> : Resin, Rubber silicon, Semen </a:t>
            </a:r>
            <a:r>
              <a:rPr lang="en-US" dirty="0" err="1" smtClean="0"/>
              <a:t>putih</a:t>
            </a:r>
            <a:r>
              <a:rPr lang="en-US" dirty="0" smtClean="0"/>
              <a:t> (</a:t>
            </a:r>
            <a:r>
              <a:rPr lang="en-US" dirty="0" err="1" smtClean="0"/>
              <a:t>Gip</a:t>
            </a:r>
            <a:r>
              <a:rPr lang="en-US" dirty="0" smtClean="0"/>
              <a:t>)</a:t>
            </a:r>
          </a:p>
          <a:p>
            <a:pPr marL="342900" indent="-342900" algn="just">
              <a:buAutoNum type="arabicPeriod"/>
            </a:pP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: Resin, </a:t>
            </a:r>
            <a:r>
              <a:rPr lang="en-US" dirty="0" err="1" smtClean="0"/>
              <a:t>Plastik</a:t>
            </a:r>
            <a:r>
              <a:rPr lang="en-US" dirty="0" smtClean="0"/>
              <a:t>, Rubber silicon</a:t>
            </a:r>
          </a:p>
          <a:p>
            <a:pPr marL="342900" indent="-342900" algn="just">
              <a:buAutoNum type="arabicPeriod"/>
            </a:pPr>
            <a:r>
              <a:rPr lang="en-US" dirty="0" smtClean="0"/>
              <a:t>Finishing : Cat, </a:t>
            </a:r>
            <a:r>
              <a:rPr lang="en-US" dirty="0" err="1" smtClean="0"/>
              <a:t>Crom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799" y="4343400"/>
            <a:ext cx="5105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PROSES </a:t>
            </a:r>
            <a:r>
              <a:rPr lang="en-US" dirty="0" err="1" smtClean="0"/>
              <a:t>Mesin</a:t>
            </a:r>
            <a:r>
              <a:rPr lang="en-US" dirty="0" smtClean="0"/>
              <a:t> (</a:t>
            </a:r>
            <a:r>
              <a:rPr lang="en-US" i="1" dirty="0" smtClean="0"/>
              <a:t>Rapid Prototyping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799" y="4788932"/>
            <a:ext cx="6248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Material :</a:t>
            </a:r>
          </a:p>
          <a:p>
            <a:pPr marL="342900" indent="-342900" algn="just">
              <a:buAutoNum type="arabicPeriod"/>
            </a:pP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: Resin, </a:t>
            </a:r>
            <a:r>
              <a:rPr lang="en-US" dirty="0" err="1" smtClean="0"/>
              <a:t>Plastik</a:t>
            </a:r>
            <a:r>
              <a:rPr lang="en-US" dirty="0" smtClean="0"/>
              <a:t>, Metal </a:t>
            </a:r>
          </a:p>
          <a:p>
            <a:pPr marL="342900" indent="-342900" algn="just">
              <a:buAutoNum type="arabicPeriod"/>
            </a:pPr>
            <a:r>
              <a:rPr lang="en-US" dirty="0" smtClean="0"/>
              <a:t>Finishing : Cat, </a:t>
            </a:r>
            <a:r>
              <a:rPr lang="en-US" dirty="0" err="1" smtClean="0"/>
              <a:t>Crom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9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ntro2id.files.wordpress.com/2012/02/speaker-shoe-6.jpg?w=545&amp;h=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692092"/>
            <a:ext cx="4572000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tro2id.files.wordpress.com/2012/02/speaker-shoe-3.jpg?w=545&amp;h=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9" y="4267200"/>
            <a:ext cx="3098175" cy="23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tro2id.files.wordpress.com/2012/02/speaker-shoe-1.jpg?w=545&amp;h=40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8" b="18203"/>
          <a:stretch/>
        </p:blipFill>
        <p:spPr bwMode="auto">
          <a:xfrm>
            <a:off x="3756093" y="4267200"/>
            <a:ext cx="4702107" cy="23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ntro2id.files.wordpress.com/2012/02/homework-3.jpg?w=327&amp;h=2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5903">
            <a:off x="5351603" y="1001730"/>
            <a:ext cx="3334412" cy="249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799" y="230306"/>
            <a:ext cx="2969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PROSES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7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ehance.vo.llnwd.net/profiles15/1704635/projects/8294587/d31bb9487c8c9f578982bdc64fa62f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4876"/>
            <a:ext cx="2714281" cy="20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hance.vo.llnwd.net/profiles15/1704635/projects/8294587/1b156fbb16f367e46e6455f3001e77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971800"/>
            <a:ext cx="2714281" cy="20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ehance.vo.llnwd.net/profiles15/1704635/projects/8294587/18a29aef939e597ee56a67f580896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1" y="4419600"/>
            <a:ext cx="2476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ehance.vo.llnwd.net/profiles15/1704635/projects/8294587/19f5e475c6412195fdc5c1525708c0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99" y="4413913"/>
            <a:ext cx="2463801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ehance.vo.llnwd.net/profiles15/1704635/projects/8294587/8617eeae02df751f7011e4e3a71cb4f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1"/>
            <a:ext cx="5715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7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bonos.files.wordpress.com/2013/01/12-construct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85"/>
          <a:stretch/>
        </p:blipFill>
        <p:spPr bwMode="auto">
          <a:xfrm>
            <a:off x="609600" y="457201"/>
            <a:ext cx="8001000" cy="26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ebonos.files.wordpress.com/2013/01/13construct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1"/>
          <a:stretch/>
        </p:blipFill>
        <p:spPr bwMode="auto">
          <a:xfrm>
            <a:off x="838200" y="3337446"/>
            <a:ext cx="7543800" cy="32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7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cs.cmu.edu/%7Erapidproto/manufacturing/molds/figures/openmo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7717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s.cmu.edu/%7Erapidproto/manufacturing/molds/figures/sprayrelea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2518833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cs.cmu.edu/%7Erapidproto/manufacturing/molds/figures/releaseagen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78075"/>
            <a:ext cx="2518833" cy="22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cs.cmu.edu/%7Erapidproto/manufacturing/molds/figures/moldpou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2470149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cs.cmu.edu/%7Erapidproto/manufacturing/molds/figures/curing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5" t="-1" r="2550" b="1448"/>
          <a:stretch/>
        </p:blipFill>
        <p:spPr bwMode="auto">
          <a:xfrm>
            <a:off x="3276599" y="3210970"/>
            <a:ext cx="2470149" cy="22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cs.cmu.edu/%7Erapidproto/manufacturing/molds/figures/demol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5325"/>
            <a:ext cx="2175017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cs.cmu.edu/%7Erapidproto/manufacturing/molds/figures/scalpel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8692">
            <a:off x="6418667" y="2827277"/>
            <a:ext cx="2208742" cy="165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2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made-in-china.com/2f0j00PCeQhidRZlkc/Jewelry-Rubber-Mold-Silicone-Mould-ST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502102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u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40" y="5334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ubber mould pro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40" y="30480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0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bonos.files.wordpress.com/2012/12/rolandta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73204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7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RAPID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4354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RAPID PROTOTYPING</a:t>
            </a: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/>
          <a:stretch/>
        </p:blipFill>
        <p:spPr>
          <a:xfrm>
            <a:off x="685800" y="1956374"/>
            <a:ext cx="3935156" cy="3149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50" y="1956374"/>
            <a:ext cx="4444436" cy="3149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6796" y="525780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DPI UPJ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402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214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2013-09-02T02:52:11Z</dcterms:created>
  <dcterms:modified xsi:type="dcterms:W3CDTF">2015-07-10T03:23:25Z</dcterms:modified>
</cp:coreProperties>
</file>