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4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5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659"/>
            <a:ext cx="7315200" cy="66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87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40972"/>
            <a:ext cx="8686799" cy="4445489"/>
          </a:xfrm>
        </p:spPr>
      </p:pic>
    </p:spTree>
    <p:extLst>
      <p:ext uri="{BB962C8B-B14F-4D97-AF65-F5344CB8AC3E}">
        <p14:creationId xmlns:p14="http://schemas.microsoft.com/office/powerpoint/2010/main" val="175015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pt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289518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318029"/>
            <a:ext cx="5384509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18" y="152400"/>
            <a:ext cx="4416332" cy="31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96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362</TotalTime>
  <Words>6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1 point Perspective</vt:lpstr>
      <vt:lpstr>PowerPoint Presentation</vt:lpstr>
      <vt:lpstr>PowerPoint Presentation</vt:lpstr>
      <vt:lpstr>1 pt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dear.rina</cp:lastModifiedBy>
  <cp:revision>19</cp:revision>
  <dcterms:created xsi:type="dcterms:W3CDTF">2013-01-31T05:55:56Z</dcterms:created>
  <dcterms:modified xsi:type="dcterms:W3CDTF">2016-01-25T02:05:51Z</dcterms:modified>
</cp:coreProperties>
</file>